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CCCD9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7" name="Shape 7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30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30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30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30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30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30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30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30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30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seul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"/>
          <p:cNvGrpSpPr/>
          <p:nvPr/>
        </p:nvGrpSpPr>
        <p:grpSpPr>
          <a:xfrm>
            <a:off x="128040" y="1426449"/>
            <a:ext cx="3286241" cy="1272214"/>
            <a:chOff x="0" y="0"/>
            <a:chExt cx="3286239" cy="1272213"/>
          </a:xfrm>
        </p:grpSpPr>
        <p:sp>
          <p:nvSpPr>
            <p:cNvPr id="21" name="Rectangle"/>
            <p:cNvSpPr/>
            <p:nvPr/>
          </p:nvSpPr>
          <p:spPr>
            <a:xfrm>
              <a:off x="0" y="0"/>
              <a:ext cx="3286240" cy="1272214"/>
            </a:xfrm>
            <a:prstGeom prst="rect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2478" tIns="92478" rIns="92478" bIns="92478" numCol="1" anchor="t">
              <a:noAutofit/>
            </a:bodyPr>
            <a:lstStyle/>
            <a:p>
              <a:pPr>
                <a:tabLst>
                  <a:tab pos="50800" algn="l"/>
                  <a:tab pos="50800" algn="l"/>
                  <a:tab pos="50800" algn="l"/>
                  <a:tab pos="685800" algn="l"/>
                  <a:tab pos="685800" algn="l"/>
                  <a:tab pos="685800" algn="l"/>
                  <a:tab pos="1333500" algn="l"/>
                  <a:tab pos="1333500" algn="l"/>
                  <a:tab pos="1333500" algn="l"/>
                  <a:tab pos="1968500" algn="l"/>
                  <a:tab pos="1968500" algn="l"/>
                  <a:tab pos="1968500" algn="l"/>
                  <a:tab pos="2590800" algn="l"/>
                  <a:tab pos="2590800" algn="l"/>
                  <a:tab pos="2590800" algn="l"/>
                  <a:tab pos="3251200" algn="l"/>
                  <a:tab pos="3251200" algn="l"/>
                  <a:tab pos="3251200" algn="l"/>
                  <a:tab pos="3873500" algn="l"/>
                  <a:tab pos="3873500" algn="l"/>
                  <a:tab pos="3873500" algn="l"/>
                  <a:tab pos="4521200" algn="l"/>
                  <a:tab pos="4521200" algn="l"/>
                  <a:tab pos="4521200" algn="l"/>
                  <a:tab pos="5156200" algn="l"/>
                  <a:tab pos="5156200" algn="l"/>
                  <a:tab pos="5156200" algn="l"/>
                  <a:tab pos="5791200" algn="l"/>
                  <a:tab pos="5791200" algn="l"/>
                  <a:tab pos="5791200" algn="l"/>
                  <a:tab pos="6438900" algn="l"/>
                  <a:tab pos="6438900" algn="l"/>
                  <a:tab pos="6438900" algn="l"/>
                  <a:tab pos="7073900" algn="l"/>
                  <a:tab pos="7073900" algn="l"/>
                  <a:tab pos="7073900" algn="l"/>
                  <a:tab pos="7708900" algn="l"/>
                  <a:tab pos="7708900" algn="l"/>
                  <a:tab pos="7708900" algn="l"/>
                  <a:tab pos="8356600" algn="l"/>
                  <a:tab pos="8356600" algn="l"/>
                  <a:tab pos="8356600" algn="l"/>
                  <a:tab pos="8991600" algn="l"/>
                  <a:tab pos="8991600" algn="l"/>
                  <a:tab pos="8991600" algn="l"/>
                  <a:tab pos="9639300" algn="l"/>
                  <a:tab pos="9639300" algn="l"/>
                  <a:tab pos="9639300" algn="l"/>
                  <a:tab pos="10274300" algn="l"/>
                  <a:tab pos="10274300" algn="l"/>
                  <a:tab pos="10274300" algn="l"/>
                  <a:tab pos="10909300" algn="l"/>
                  <a:tab pos="10909300" algn="l"/>
                  <a:tab pos="10909300" algn="l"/>
                  <a:tab pos="11557000" algn="l"/>
                  <a:tab pos="11557000" algn="l"/>
                  <a:tab pos="11557000" algn="l"/>
                  <a:tab pos="12192000" algn="l"/>
                  <a:tab pos="12192000" algn="l"/>
                  <a:tab pos="12192000" algn="l"/>
                  <a:tab pos="12814300" algn="l"/>
                  <a:tab pos="12814300" algn="l"/>
                  <a:tab pos="12814300" algn="l"/>
                  <a:tab pos="12839700" algn="l"/>
                  <a:tab pos="12839700" algn="l"/>
                  <a:tab pos="12839700" algn="l"/>
                </a:tabLst>
                <a:defRPr b="1" sz="1800"/>
              </a:pPr>
            </a:p>
          </p:txBody>
        </p:sp>
        <p:sp>
          <p:nvSpPr>
            <p:cNvPr id="22" name="Accueil…"/>
            <p:cNvSpPr txBox="1"/>
            <p:nvPr/>
          </p:nvSpPr>
          <p:spPr>
            <a:xfrm>
              <a:off x="0" y="0"/>
              <a:ext cx="3286240" cy="12470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marL="809625" indent="-771525">
                <a:buClr>
                  <a:srgbClr val="000000"/>
                </a:buClr>
                <a:buSzPct val="100000"/>
                <a:buFont typeface="Arial"/>
                <a:buAutoNum type="arabicPeriod" startAt="1"/>
                <a:tabLst>
                  <a:tab pos="50800" algn="l"/>
                  <a:tab pos="50800" algn="l"/>
                  <a:tab pos="50800" algn="l"/>
                  <a:tab pos="685800" algn="l"/>
                  <a:tab pos="685800" algn="l"/>
                  <a:tab pos="685800" algn="l"/>
                  <a:tab pos="1333500" algn="l"/>
                  <a:tab pos="1333500" algn="l"/>
                  <a:tab pos="1333500" algn="l"/>
                  <a:tab pos="1968500" algn="l"/>
                  <a:tab pos="1968500" algn="l"/>
                  <a:tab pos="1968500" algn="l"/>
                  <a:tab pos="2590800" algn="l"/>
                  <a:tab pos="2590800" algn="l"/>
                  <a:tab pos="2590800" algn="l"/>
                  <a:tab pos="3251200" algn="l"/>
                  <a:tab pos="3251200" algn="l"/>
                  <a:tab pos="3251200" algn="l"/>
                  <a:tab pos="3873500" algn="l"/>
                  <a:tab pos="3873500" algn="l"/>
                  <a:tab pos="3873500" algn="l"/>
                  <a:tab pos="4521200" algn="l"/>
                  <a:tab pos="4521200" algn="l"/>
                  <a:tab pos="4521200" algn="l"/>
                  <a:tab pos="5156200" algn="l"/>
                  <a:tab pos="5156200" algn="l"/>
                  <a:tab pos="5156200" algn="l"/>
                  <a:tab pos="5791200" algn="l"/>
                  <a:tab pos="5791200" algn="l"/>
                  <a:tab pos="5791200" algn="l"/>
                  <a:tab pos="6438900" algn="l"/>
                  <a:tab pos="6438900" algn="l"/>
                  <a:tab pos="6438900" algn="l"/>
                  <a:tab pos="7073900" algn="l"/>
                  <a:tab pos="7073900" algn="l"/>
                  <a:tab pos="7073900" algn="l"/>
                  <a:tab pos="7708900" algn="l"/>
                  <a:tab pos="7708900" algn="l"/>
                  <a:tab pos="7708900" algn="l"/>
                  <a:tab pos="8356600" algn="l"/>
                  <a:tab pos="8356600" algn="l"/>
                  <a:tab pos="8356600" algn="l"/>
                  <a:tab pos="8991600" algn="l"/>
                  <a:tab pos="8991600" algn="l"/>
                  <a:tab pos="8991600" algn="l"/>
                  <a:tab pos="9639300" algn="l"/>
                  <a:tab pos="9639300" algn="l"/>
                  <a:tab pos="9639300" algn="l"/>
                  <a:tab pos="10274300" algn="l"/>
                  <a:tab pos="10274300" algn="l"/>
                  <a:tab pos="10274300" algn="l"/>
                  <a:tab pos="10909300" algn="l"/>
                  <a:tab pos="10909300" algn="l"/>
                  <a:tab pos="10909300" algn="l"/>
                  <a:tab pos="11557000" algn="l"/>
                  <a:tab pos="11557000" algn="l"/>
                  <a:tab pos="11557000" algn="l"/>
                  <a:tab pos="12192000" algn="l"/>
                  <a:tab pos="12192000" algn="l"/>
                  <a:tab pos="12192000" algn="l"/>
                  <a:tab pos="12814300" algn="l"/>
                  <a:tab pos="12814300" algn="l"/>
                  <a:tab pos="12814300" algn="l"/>
                  <a:tab pos="12839700" algn="l"/>
                  <a:tab pos="12839700" algn="l"/>
                  <a:tab pos="12839700" algn="l"/>
                </a:tabLst>
                <a:defRPr b="1" sz="1800" u="sng"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>
                  <a:solidFill>
                    <a:srgbClr val="000000"/>
                  </a:solidFill>
                </a:rPr>
                <a:t>Accueil</a:t>
              </a:r>
              <a:endParaRPr>
                <a:solidFill>
                  <a:srgbClr val="000000"/>
                </a:solidFill>
              </a:endParaRPr>
            </a:p>
            <a:p>
              <a:pPr marL="809625" indent="-771525">
                <a:buClr>
                  <a:srgbClr val="000000"/>
                </a:buClr>
                <a:buSzPct val="100000"/>
                <a:buFont typeface="Arial"/>
                <a:buAutoNum type="arabicPeriod" startAt="1"/>
                <a:tabLst>
                  <a:tab pos="50800" algn="l"/>
                  <a:tab pos="50800" algn="l"/>
                  <a:tab pos="50800" algn="l"/>
                  <a:tab pos="685800" algn="l"/>
                  <a:tab pos="685800" algn="l"/>
                  <a:tab pos="685800" algn="l"/>
                  <a:tab pos="1333500" algn="l"/>
                  <a:tab pos="1333500" algn="l"/>
                  <a:tab pos="1333500" algn="l"/>
                  <a:tab pos="1968500" algn="l"/>
                  <a:tab pos="1968500" algn="l"/>
                  <a:tab pos="1968500" algn="l"/>
                  <a:tab pos="2590800" algn="l"/>
                  <a:tab pos="2590800" algn="l"/>
                  <a:tab pos="2590800" algn="l"/>
                  <a:tab pos="3251200" algn="l"/>
                  <a:tab pos="3251200" algn="l"/>
                  <a:tab pos="3251200" algn="l"/>
                  <a:tab pos="3873500" algn="l"/>
                  <a:tab pos="3873500" algn="l"/>
                  <a:tab pos="3873500" algn="l"/>
                  <a:tab pos="4521200" algn="l"/>
                  <a:tab pos="4521200" algn="l"/>
                  <a:tab pos="4521200" algn="l"/>
                  <a:tab pos="5156200" algn="l"/>
                  <a:tab pos="5156200" algn="l"/>
                  <a:tab pos="5156200" algn="l"/>
                  <a:tab pos="5791200" algn="l"/>
                  <a:tab pos="5791200" algn="l"/>
                  <a:tab pos="5791200" algn="l"/>
                  <a:tab pos="6438900" algn="l"/>
                  <a:tab pos="6438900" algn="l"/>
                  <a:tab pos="6438900" algn="l"/>
                  <a:tab pos="7073900" algn="l"/>
                  <a:tab pos="7073900" algn="l"/>
                  <a:tab pos="7073900" algn="l"/>
                  <a:tab pos="7708900" algn="l"/>
                  <a:tab pos="7708900" algn="l"/>
                  <a:tab pos="7708900" algn="l"/>
                  <a:tab pos="8356600" algn="l"/>
                  <a:tab pos="8356600" algn="l"/>
                  <a:tab pos="8356600" algn="l"/>
                  <a:tab pos="8991600" algn="l"/>
                  <a:tab pos="8991600" algn="l"/>
                  <a:tab pos="8991600" algn="l"/>
                  <a:tab pos="9639300" algn="l"/>
                  <a:tab pos="9639300" algn="l"/>
                  <a:tab pos="9639300" algn="l"/>
                  <a:tab pos="10274300" algn="l"/>
                  <a:tab pos="10274300" algn="l"/>
                  <a:tab pos="10274300" algn="l"/>
                  <a:tab pos="10909300" algn="l"/>
                  <a:tab pos="10909300" algn="l"/>
                  <a:tab pos="10909300" algn="l"/>
                  <a:tab pos="11557000" algn="l"/>
                  <a:tab pos="11557000" algn="l"/>
                  <a:tab pos="11557000" algn="l"/>
                  <a:tab pos="12192000" algn="l"/>
                  <a:tab pos="12192000" algn="l"/>
                  <a:tab pos="12192000" algn="l"/>
                  <a:tab pos="12814300" algn="l"/>
                  <a:tab pos="12814300" algn="l"/>
                  <a:tab pos="12814300" algn="l"/>
                  <a:tab pos="12839700" algn="l"/>
                  <a:tab pos="12839700" algn="l"/>
                  <a:tab pos="12839700" algn="l"/>
                </a:tabLst>
                <a:defRPr i="1" sz="1800"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>
                  <a:solidFill>
                    <a:srgbClr val="000000"/>
                  </a:solidFill>
                </a:rPr>
                <a:t>Signalétique</a:t>
              </a:r>
              <a:endParaRPr>
                <a:solidFill>
                  <a:srgbClr val="000000"/>
                </a:solidFill>
              </a:endParaRPr>
            </a:p>
            <a:p>
              <a:pPr marL="809625" indent="-771525">
                <a:buClr>
                  <a:srgbClr val="000000"/>
                </a:buClr>
                <a:buSzPct val="100000"/>
                <a:buFont typeface="Arial"/>
                <a:buAutoNum type="arabicPeriod" startAt="1"/>
                <a:tabLst>
                  <a:tab pos="50800" algn="l"/>
                  <a:tab pos="50800" algn="l"/>
                  <a:tab pos="50800" algn="l"/>
                  <a:tab pos="685800" algn="l"/>
                  <a:tab pos="685800" algn="l"/>
                  <a:tab pos="685800" algn="l"/>
                  <a:tab pos="1333500" algn="l"/>
                  <a:tab pos="1333500" algn="l"/>
                  <a:tab pos="1333500" algn="l"/>
                  <a:tab pos="1968500" algn="l"/>
                  <a:tab pos="1968500" algn="l"/>
                  <a:tab pos="1968500" algn="l"/>
                  <a:tab pos="2590800" algn="l"/>
                  <a:tab pos="2590800" algn="l"/>
                  <a:tab pos="2590800" algn="l"/>
                  <a:tab pos="3251200" algn="l"/>
                  <a:tab pos="3251200" algn="l"/>
                  <a:tab pos="3251200" algn="l"/>
                  <a:tab pos="3873500" algn="l"/>
                  <a:tab pos="3873500" algn="l"/>
                  <a:tab pos="3873500" algn="l"/>
                  <a:tab pos="4521200" algn="l"/>
                  <a:tab pos="4521200" algn="l"/>
                  <a:tab pos="4521200" algn="l"/>
                  <a:tab pos="5156200" algn="l"/>
                  <a:tab pos="5156200" algn="l"/>
                  <a:tab pos="5156200" algn="l"/>
                  <a:tab pos="5791200" algn="l"/>
                  <a:tab pos="5791200" algn="l"/>
                  <a:tab pos="5791200" algn="l"/>
                  <a:tab pos="6438900" algn="l"/>
                  <a:tab pos="6438900" algn="l"/>
                  <a:tab pos="6438900" algn="l"/>
                  <a:tab pos="7073900" algn="l"/>
                  <a:tab pos="7073900" algn="l"/>
                  <a:tab pos="7073900" algn="l"/>
                  <a:tab pos="7708900" algn="l"/>
                  <a:tab pos="7708900" algn="l"/>
                  <a:tab pos="7708900" algn="l"/>
                  <a:tab pos="8356600" algn="l"/>
                  <a:tab pos="8356600" algn="l"/>
                  <a:tab pos="8356600" algn="l"/>
                  <a:tab pos="8991600" algn="l"/>
                  <a:tab pos="8991600" algn="l"/>
                  <a:tab pos="8991600" algn="l"/>
                  <a:tab pos="9639300" algn="l"/>
                  <a:tab pos="9639300" algn="l"/>
                  <a:tab pos="9639300" algn="l"/>
                  <a:tab pos="10274300" algn="l"/>
                  <a:tab pos="10274300" algn="l"/>
                  <a:tab pos="10274300" algn="l"/>
                  <a:tab pos="10909300" algn="l"/>
                  <a:tab pos="10909300" algn="l"/>
                  <a:tab pos="10909300" algn="l"/>
                  <a:tab pos="11557000" algn="l"/>
                  <a:tab pos="11557000" algn="l"/>
                  <a:tab pos="11557000" algn="l"/>
                  <a:tab pos="12192000" algn="l"/>
                  <a:tab pos="12192000" algn="l"/>
                  <a:tab pos="12192000" algn="l"/>
                  <a:tab pos="12814300" algn="l"/>
                  <a:tab pos="12814300" algn="l"/>
                  <a:tab pos="12814300" algn="l"/>
                  <a:tab pos="12839700" algn="l"/>
                  <a:tab pos="12839700" algn="l"/>
                  <a:tab pos="12839700" algn="l"/>
                </a:tabLst>
                <a:defRPr i="1" sz="1800"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>
                  <a:solidFill>
                    <a:srgbClr val="000000"/>
                  </a:solidFill>
                </a:rPr>
                <a:t>Ambiance visuelle</a:t>
              </a:r>
              <a:endParaRPr>
                <a:solidFill>
                  <a:srgbClr val="000000"/>
                </a:solidFill>
              </a:endParaRPr>
            </a:p>
            <a:p>
              <a:pPr marL="809625" indent="-771525">
                <a:buClr>
                  <a:srgbClr val="000000"/>
                </a:buClr>
                <a:buSzPct val="100000"/>
                <a:buFont typeface="Arial"/>
                <a:buAutoNum type="arabicPeriod" startAt="1"/>
                <a:tabLst>
                  <a:tab pos="50800" algn="l"/>
                  <a:tab pos="50800" algn="l"/>
                  <a:tab pos="50800" algn="l"/>
                  <a:tab pos="685800" algn="l"/>
                  <a:tab pos="685800" algn="l"/>
                  <a:tab pos="685800" algn="l"/>
                  <a:tab pos="1333500" algn="l"/>
                  <a:tab pos="1333500" algn="l"/>
                  <a:tab pos="1333500" algn="l"/>
                  <a:tab pos="1968500" algn="l"/>
                  <a:tab pos="1968500" algn="l"/>
                  <a:tab pos="1968500" algn="l"/>
                  <a:tab pos="2590800" algn="l"/>
                  <a:tab pos="2590800" algn="l"/>
                  <a:tab pos="2590800" algn="l"/>
                  <a:tab pos="3251200" algn="l"/>
                  <a:tab pos="3251200" algn="l"/>
                  <a:tab pos="3251200" algn="l"/>
                  <a:tab pos="3873500" algn="l"/>
                  <a:tab pos="3873500" algn="l"/>
                  <a:tab pos="3873500" algn="l"/>
                  <a:tab pos="4521200" algn="l"/>
                  <a:tab pos="4521200" algn="l"/>
                  <a:tab pos="4521200" algn="l"/>
                  <a:tab pos="5156200" algn="l"/>
                  <a:tab pos="5156200" algn="l"/>
                  <a:tab pos="5156200" algn="l"/>
                  <a:tab pos="5791200" algn="l"/>
                  <a:tab pos="5791200" algn="l"/>
                  <a:tab pos="5791200" algn="l"/>
                  <a:tab pos="6438900" algn="l"/>
                  <a:tab pos="6438900" algn="l"/>
                  <a:tab pos="6438900" algn="l"/>
                  <a:tab pos="7073900" algn="l"/>
                  <a:tab pos="7073900" algn="l"/>
                  <a:tab pos="7073900" algn="l"/>
                  <a:tab pos="7708900" algn="l"/>
                  <a:tab pos="7708900" algn="l"/>
                  <a:tab pos="7708900" algn="l"/>
                  <a:tab pos="8356600" algn="l"/>
                  <a:tab pos="8356600" algn="l"/>
                  <a:tab pos="8356600" algn="l"/>
                  <a:tab pos="8991600" algn="l"/>
                  <a:tab pos="8991600" algn="l"/>
                  <a:tab pos="8991600" algn="l"/>
                  <a:tab pos="9639300" algn="l"/>
                  <a:tab pos="9639300" algn="l"/>
                  <a:tab pos="9639300" algn="l"/>
                  <a:tab pos="10274300" algn="l"/>
                  <a:tab pos="10274300" algn="l"/>
                  <a:tab pos="10274300" algn="l"/>
                  <a:tab pos="10909300" algn="l"/>
                  <a:tab pos="10909300" algn="l"/>
                  <a:tab pos="10909300" algn="l"/>
                  <a:tab pos="11557000" algn="l"/>
                  <a:tab pos="11557000" algn="l"/>
                  <a:tab pos="11557000" algn="l"/>
                  <a:tab pos="12192000" algn="l"/>
                  <a:tab pos="12192000" algn="l"/>
                  <a:tab pos="12192000" algn="l"/>
                  <a:tab pos="12814300" algn="l"/>
                  <a:tab pos="12814300" algn="l"/>
                  <a:tab pos="12814300" algn="l"/>
                  <a:tab pos="12839700" algn="l"/>
                  <a:tab pos="12839700" algn="l"/>
                  <a:tab pos="12839700" algn="l"/>
                </a:tabLst>
                <a:defRPr i="1" sz="1800"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>
                  <a:solidFill>
                    <a:srgbClr val="000000"/>
                  </a:solidFill>
                </a:rPr>
                <a:t>Cheminement</a:t>
              </a:r>
            </a:p>
          </p:txBody>
        </p:sp>
      </p:grpSp>
      <p:sp>
        <p:nvSpPr>
          <p:cNvPr id="24" name="Texte niveau 1…"/>
          <p:cNvSpPr txBox="1"/>
          <p:nvPr>
            <p:ph type="body" idx="1"/>
          </p:nvPr>
        </p:nvSpPr>
        <p:spPr>
          <a:xfrm>
            <a:off x="650239" y="3172812"/>
            <a:ext cx="11704322" cy="6580789"/>
          </a:xfrm>
          <a:prstGeom prst="rect">
            <a:avLst/>
          </a:prstGeom>
        </p:spPr>
        <p:txBody>
          <a:bodyPr/>
          <a:lstStyle>
            <a:lvl1pPr marL="474784" indent="-474784">
              <a:buChar char="»"/>
            </a:lvl1pPr>
            <a:lvl2pPr marL="909375" indent="-452175"/>
            <a:lvl3pPr marL="1336430" indent="-422030"/>
            <a:lvl4pPr marL="1878036" indent="-506436"/>
            <a:lvl5pPr marL="2391507" indent="-562707"/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5" name="Texte du titre"/>
          <p:cNvSpPr txBox="1"/>
          <p:nvPr>
            <p:ph type="title"/>
          </p:nvPr>
        </p:nvSpPr>
        <p:spPr>
          <a:xfrm>
            <a:off x="5238115" y="1003626"/>
            <a:ext cx="7116446" cy="127221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defRPr sz="4400">
                <a:solidFill>
                  <a:srgbClr val="3366CC"/>
                </a:solidFill>
              </a:defRPr>
            </a:lvl1pPr>
          </a:lstStyle>
          <a:p>
            <a:pPr/>
            <a:r>
              <a:t>Texte du titre</a:t>
            </a:r>
          </a:p>
        </p:txBody>
      </p:sp>
      <p:pic>
        <p:nvPicPr>
          <p:cNvPr id="26" name="Logo_Handisub_3FF.jpg" descr="Logo_Handisub_3FF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8" y="-7285"/>
            <a:ext cx="3593150" cy="1199478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E CRAMBES, M GORET et JPIQUET…"/>
          <p:cNvSpPr txBox="1"/>
          <p:nvPr/>
        </p:nvSpPr>
        <p:spPr>
          <a:xfrm>
            <a:off x="4644319" y="-2258"/>
            <a:ext cx="8304037" cy="688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ctr">
              <a:defRPr sz="1800"/>
            </a:pPr>
            <a:r>
              <a:rPr i="1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rPr>
              <a:t>E CRAMBES, M GORET et JPIQUET </a:t>
            </a:r>
            <a:endParaRPr i="1">
              <a:solidFill>
                <a:schemeClr val="accent2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algn="ctr">
              <a:defRPr sz="1800"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chemeClr val="accent2"/>
                </a:solidFill>
              </a:rPr>
              <a:t>Stage EH2   - Antibes 2019</a:t>
            </a:r>
          </a:p>
        </p:txBody>
      </p:sp>
      <p:sp>
        <p:nvSpPr>
          <p:cNvPr id="2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ignalétiq Am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e"/>
          <p:cNvGrpSpPr/>
          <p:nvPr/>
        </p:nvGrpSpPr>
        <p:grpSpPr>
          <a:xfrm>
            <a:off x="128040" y="1426449"/>
            <a:ext cx="3286241" cy="1272214"/>
            <a:chOff x="0" y="0"/>
            <a:chExt cx="3286239" cy="1272213"/>
          </a:xfrm>
        </p:grpSpPr>
        <p:sp>
          <p:nvSpPr>
            <p:cNvPr id="35" name="Rectangle"/>
            <p:cNvSpPr/>
            <p:nvPr/>
          </p:nvSpPr>
          <p:spPr>
            <a:xfrm>
              <a:off x="0" y="0"/>
              <a:ext cx="3286240" cy="1272214"/>
            </a:xfrm>
            <a:prstGeom prst="rect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2478" tIns="92478" rIns="92478" bIns="92478" numCol="1" anchor="t">
              <a:noAutofit/>
            </a:bodyPr>
            <a:lstStyle/>
            <a:p>
              <a:pPr>
                <a:tabLst>
                  <a:tab pos="50800" algn="l"/>
                  <a:tab pos="50800" algn="l"/>
                  <a:tab pos="50800" algn="l"/>
                  <a:tab pos="685800" algn="l"/>
                  <a:tab pos="685800" algn="l"/>
                  <a:tab pos="685800" algn="l"/>
                  <a:tab pos="1333500" algn="l"/>
                  <a:tab pos="1333500" algn="l"/>
                  <a:tab pos="1333500" algn="l"/>
                  <a:tab pos="1968500" algn="l"/>
                  <a:tab pos="1968500" algn="l"/>
                  <a:tab pos="1968500" algn="l"/>
                  <a:tab pos="2590800" algn="l"/>
                  <a:tab pos="2590800" algn="l"/>
                  <a:tab pos="2590800" algn="l"/>
                  <a:tab pos="3251200" algn="l"/>
                  <a:tab pos="3251200" algn="l"/>
                  <a:tab pos="3251200" algn="l"/>
                  <a:tab pos="3873500" algn="l"/>
                  <a:tab pos="3873500" algn="l"/>
                  <a:tab pos="3873500" algn="l"/>
                  <a:tab pos="4521200" algn="l"/>
                  <a:tab pos="4521200" algn="l"/>
                  <a:tab pos="4521200" algn="l"/>
                  <a:tab pos="5156200" algn="l"/>
                  <a:tab pos="5156200" algn="l"/>
                  <a:tab pos="5156200" algn="l"/>
                  <a:tab pos="5791200" algn="l"/>
                  <a:tab pos="5791200" algn="l"/>
                  <a:tab pos="5791200" algn="l"/>
                  <a:tab pos="6438900" algn="l"/>
                  <a:tab pos="6438900" algn="l"/>
                  <a:tab pos="6438900" algn="l"/>
                  <a:tab pos="7073900" algn="l"/>
                  <a:tab pos="7073900" algn="l"/>
                  <a:tab pos="7073900" algn="l"/>
                  <a:tab pos="7708900" algn="l"/>
                  <a:tab pos="7708900" algn="l"/>
                  <a:tab pos="7708900" algn="l"/>
                  <a:tab pos="8356600" algn="l"/>
                  <a:tab pos="8356600" algn="l"/>
                  <a:tab pos="8356600" algn="l"/>
                  <a:tab pos="8991600" algn="l"/>
                  <a:tab pos="8991600" algn="l"/>
                  <a:tab pos="8991600" algn="l"/>
                  <a:tab pos="9639300" algn="l"/>
                  <a:tab pos="9639300" algn="l"/>
                  <a:tab pos="9639300" algn="l"/>
                  <a:tab pos="10274300" algn="l"/>
                  <a:tab pos="10274300" algn="l"/>
                  <a:tab pos="10274300" algn="l"/>
                  <a:tab pos="10909300" algn="l"/>
                  <a:tab pos="10909300" algn="l"/>
                  <a:tab pos="10909300" algn="l"/>
                  <a:tab pos="11557000" algn="l"/>
                  <a:tab pos="11557000" algn="l"/>
                  <a:tab pos="11557000" algn="l"/>
                  <a:tab pos="12192000" algn="l"/>
                  <a:tab pos="12192000" algn="l"/>
                  <a:tab pos="12192000" algn="l"/>
                  <a:tab pos="12814300" algn="l"/>
                  <a:tab pos="12814300" algn="l"/>
                  <a:tab pos="12814300" algn="l"/>
                  <a:tab pos="12839700" algn="l"/>
                  <a:tab pos="12839700" algn="l"/>
                  <a:tab pos="12839700" algn="l"/>
                </a:tabLst>
                <a:defRPr b="1" sz="1800"/>
              </a:pPr>
            </a:p>
          </p:txBody>
        </p:sp>
        <p:sp>
          <p:nvSpPr>
            <p:cNvPr id="36" name="Accueil…"/>
            <p:cNvSpPr txBox="1"/>
            <p:nvPr/>
          </p:nvSpPr>
          <p:spPr>
            <a:xfrm>
              <a:off x="0" y="0"/>
              <a:ext cx="3286240" cy="12470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marL="809625" indent="-771525">
                <a:buClr>
                  <a:srgbClr val="000000"/>
                </a:buClr>
                <a:buSzPct val="100000"/>
                <a:buFont typeface="Arial"/>
                <a:buAutoNum type="arabicPeriod" startAt="1"/>
                <a:tabLst>
                  <a:tab pos="50800" algn="l"/>
                  <a:tab pos="50800" algn="l"/>
                  <a:tab pos="50800" algn="l"/>
                  <a:tab pos="685800" algn="l"/>
                  <a:tab pos="685800" algn="l"/>
                  <a:tab pos="685800" algn="l"/>
                  <a:tab pos="1333500" algn="l"/>
                  <a:tab pos="1333500" algn="l"/>
                  <a:tab pos="1333500" algn="l"/>
                  <a:tab pos="1968500" algn="l"/>
                  <a:tab pos="1968500" algn="l"/>
                  <a:tab pos="1968500" algn="l"/>
                  <a:tab pos="2590800" algn="l"/>
                  <a:tab pos="2590800" algn="l"/>
                  <a:tab pos="2590800" algn="l"/>
                  <a:tab pos="3251200" algn="l"/>
                  <a:tab pos="3251200" algn="l"/>
                  <a:tab pos="3251200" algn="l"/>
                  <a:tab pos="3873500" algn="l"/>
                  <a:tab pos="3873500" algn="l"/>
                  <a:tab pos="3873500" algn="l"/>
                  <a:tab pos="4521200" algn="l"/>
                  <a:tab pos="4521200" algn="l"/>
                  <a:tab pos="4521200" algn="l"/>
                  <a:tab pos="5156200" algn="l"/>
                  <a:tab pos="5156200" algn="l"/>
                  <a:tab pos="5156200" algn="l"/>
                  <a:tab pos="5791200" algn="l"/>
                  <a:tab pos="5791200" algn="l"/>
                  <a:tab pos="5791200" algn="l"/>
                  <a:tab pos="6438900" algn="l"/>
                  <a:tab pos="6438900" algn="l"/>
                  <a:tab pos="6438900" algn="l"/>
                  <a:tab pos="7073900" algn="l"/>
                  <a:tab pos="7073900" algn="l"/>
                  <a:tab pos="7073900" algn="l"/>
                  <a:tab pos="7708900" algn="l"/>
                  <a:tab pos="7708900" algn="l"/>
                  <a:tab pos="7708900" algn="l"/>
                  <a:tab pos="8356600" algn="l"/>
                  <a:tab pos="8356600" algn="l"/>
                  <a:tab pos="8356600" algn="l"/>
                  <a:tab pos="8991600" algn="l"/>
                  <a:tab pos="8991600" algn="l"/>
                  <a:tab pos="8991600" algn="l"/>
                  <a:tab pos="9639300" algn="l"/>
                  <a:tab pos="9639300" algn="l"/>
                  <a:tab pos="9639300" algn="l"/>
                  <a:tab pos="10274300" algn="l"/>
                  <a:tab pos="10274300" algn="l"/>
                  <a:tab pos="10274300" algn="l"/>
                  <a:tab pos="10909300" algn="l"/>
                  <a:tab pos="10909300" algn="l"/>
                  <a:tab pos="10909300" algn="l"/>
                  <a:tab pos="11557000" algn="l"/>
                  <a:tab pos="11557000" algn="l"/>
                  <a:tab pos="11557000" algn="l"/>
                  <a:tab pos="12192000" algn="l"/>
                  <a:tab pos="12192000" algn="l"/>
                  <a:tab pos="12192000" algn="l"/>
                  <a:tab pos="12814300" algn="l"/>
                  <a:tab pos="12814300" algn="l"/>
                  <a:tab pos="12814300" algn="l"/>
                  <a:tab pos="12839700" algn="l"/>
                  <a:tab pos="12839700" algn="l"/>
                  <a:tab pos="12839700" algn="l"/>
                </a:tabLst>
                <a:defRPr i="1" sz="1800"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>
                  <a:solidFill>
                    <a:srgbClr val="000000"/>
                  </a:solidFill>
                </a:rPr>
                <a:t>Accueil</a:t>
              </a:r>
              <a:endParaRPr b="1" u="sng">
                <a:solidFill>
                  <a:srgbClr val="000000"/>
                </a:solidFill>
              </a:endParaRPr>
            </a:p>
            <a:p>
              <a:pPr marL="809625" indent="-771525">
                <a:buClr>
                  <a:srgbClr val="000000"/>
                </a:buClr>
                <a:buSzPct val="100000"/>
                <a:buFont typeface="Arial"/>
                <a:buAutoNum type="arabicPeriod" startAt="1"/>
                <a:tabLst>
                  <a:tab pos="50800" algn="l"/>
                  <a:tab pos="50800" algn="l"/>
                  <a:tab pos="50800" algn="l"/>
                  <a:tab pos="685800" algn="l"/>
                  <a:tab pos="685800" algn="l"/>
                  <a:tab pos="685800" algn="l"/>
                  <a:tab pos="1333500" algn="l"/>
                  <a:tab pos="1333500" algn="l"/>
                  <a:tab pos="1333500" algn="l"/>
                  <a:tab pos="1968500" algn="l"/>
                  <a:tab pos="1968500" algn="l"/>
                  <a:tab pos="1968500" algn="l"/>
                  <a:tab pos="2590800" algn="l"/>
                  <a:tab pos="2590800" algn="l"/>
                  <a:tab pos="2590800" algn="l"/>
                  <a:tab pos="3251200" algn="l"/>
                  <a:tab pos="3251200" algn="l"/>
                  <a:tab pos="3251200" algn="l"/>
                  <a:tab pos="3873500" algn="l"/>
                  <a:tab pos="3873500" algn="l"/>
                  <a:tab pos="3873500" algn="l"/>
                  <a:tab pos="4521200" algn="l"/>
                  <a:tab pos="4521200" algn="l"/>
                  <a:tab pos="4521200" algn="l"/>
                  <a:tab pos="5156200" algn="l"/>
                  <a:tab pos="5156200" algn="l"/>
                  <a:tab pos="5156200" algn="l"/>
                  <a:tab pos="5791200" algn="l"/>
                  <a:tab pos="5791200" algn="l"/>
                  <a:tab pos="5791200" algn="l"/>
                  <a:tab pos="6438900" algn="l"/>
                  <a:tab pos="6438900" algn="l"/>
                  <a:tab pos="6438900" algn="l"/>
                  <a:tab pos="7073900" algn="l"/>
                  <a:tab pos="7073900" algn="l"/>
                  <a:tab pos="7073900" algn="l"/>
                  <a:tab pos="7708900" algn="l"/>
                  <a:tab pos="7708900" algn="l"/>
                  <a:tab pos="7708900" algn="l"/>
                  <a:tab pos="8356600" algn="l"/>
                  <a:tab pos="8356600" algn="l"/>
                  <a:tab pos="8356600" algn="l"/>
                  <a:tab pos="8991600" algn="l"/>
                  <a:tab pos="8991600" algn="l"/>
                  <a:tab pos="8991600" algn="l"/>
                  <a:tab pos="9639300" algn="l"/>
                  <a:tab pos="9639300" algn="l"/>
                  <a:tab pos="9639300" algn="l"/>
                  <a:tab pos="10274300" algn="l"/>
                  <a:tab pos="10274300" algn="l"/>
                  <a:tab pos="10274300" algn="l"/>
                  <a:tab pos="10909300" algn="l"/>
                  <a:tab pos="10909300" algn="l"/>
                  <a:tab pos="10909300" algn="l"/>
                  <a:tab pos="11557000" algn="l"/>
                  <a:tab pos="11557000" algn="l"/>
                  <a:tab pos="11557000" algn="l"/>
                  <a:tab pos="12192000" algn="l"/>
                  <a:tab pos="12192000" algn="l"/>
                  <a:tab pos="12192000" algn="l"/>
                  <a:tab pos="12814300" algn="l"/>
                  <a:tab pos="12814300" algn="l"/>
                  <a:tab pos="12814300" algn="l"/>
                  <a:tab pos="12839700" algn="l"/>
                  <a:tab pos="12839700" algn="l"/>
                  <a:tab pos="12839700" algn="l"/>
                </a:tabLst>
                <a:defRPr b="1" sz="1800" u="sng"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>
                  <a:solidFill>
                    <a:srgbClr val="000000"/>
                  </a:solidFill>
                </a:rPr>
                <a:t>Signalétique</a:t>
              </a:r>
              <a:endParaRPr>
                <a:solidFill>
                  <a:srgbClr val="000000"/>
                </a:solidFill>
              </a:endParaRPr>
            </a:p>
            <a:p>
              <a:pPr marL="809625" indent="-771525">
                <a:buClr>
                  <a:srgbClr val="000000"/>
                </a:buClr>
                <a:buSzPct val="100000"/>
                <a:buFont typeface="Arial"/>
                <a:buAutoNum type="arabicPeriod" startAt="1"/>
                <a:tabLst>
                  <a:tab pos="50800" algn="l"/>
                  <a:tab pos="50800" algn="l"/>
                  <a:tab pos="50800" algn="l"/>
                  <a:tab pos="685800" algn="l"/>
                  <a:tab pos="685800" algn="l"/>
                  <a:tab pos="685800" algn="l"/>
                  <a:tab pos="1333500" algn="l"/>
                  <a:tab pos="1333500" algn="l"/>
                  <a:tab pos="1333500" algn="l"/>
                  <a:tab pos="1968500" algn="l"/>
                  <a:tab pos="1968500" algn="l"/>
                  <a:tab pos="1968500" algn="l"/>
                  <a:tab pos="2590800" algn="l"/>
                  <a:tab pos="2590800" algn="l"/>
                  <a:tab pos="2590800" algn="l"/>
                  <a:tab pos="3251200" algn="l"/>
                  <a:tab pos="3251200" algn="l"/>
                  <a:tab pos="3251200" algn="l"/>
                  <a:tab pos="3873500" algn="l"/>
                  <a:tab pos="3873500" algn="l"/>
                  <a:tab pos="3873500" algn="l"/>
                  <a:tab pos="4521200" algn="l"/>
                  <a:tab pos="4521200" algn="l"/>
                  <a:tab pos="4521200" algn="l"/>
                  <a:tab pos="5156200" algn="l"/>
                  <a:tab pos="5156200" algn="l"/>
                  <a:tab pos="5156200" algn="l"/>
                  <a:tab pos="5791200" algn="l"/>
                  <a:tab pos="5791200" algn="l"/>
                  <a:tab pos="5791200" algn="l"/>
                  <a:tab pos="6438900" algn="l"/>
                  <a:tab pos="6438900" algn="l"/>
                  <a:tab pos="6438900" algn="l"/>
                  <a:tab pos="7073900" algn="l"/>
                  <a:tab pos="7073900" algn="l"/>
                  <a:tab pos="7073900" algn="l"/>
                  <a:tab pos="7708900" algn="l"/>
                  <a:tab pos="7708900" algn="l"/>
                  <a:tab pos="7708900" algn="l"/>
                  <a:tab pos="8356600" algn="l"/>
                  <a:tab pos="8356600" algn="l"/>
                  <a:tab pos="8356600" algn="l"/>
                  <a:tab pos="8991600" algn="l"/>
                  <a:tab pos="8991600" algn="l"/>
                  <a:tab pos="8991600" algn="l"/>
                  <a:tab pos="9639300" algn="l"/>
                  <a:tab pos="9639300" algn="l"/>
                  <a:tab pos="9639300" algn="l"/>
                  <a:tab pos="10274300" algn="l"/>
                  <a:tab pos="10274300" algn="l"/>
                  <a:tab pos="10274300" algn="l"/>
                  <a:tab pos="10909300" algn="l"/>
                  <a:tab pos="10909300" algn="l"/>
                  <a:tab pos="10909300" algn="l"/>
                  <a:tab pos="11557000" algn="l"/>
                  <a:tab pos="11557000" algn="l"/>
                  <a:tab pos="11557000" algn="l"/>
                  <a:tab pos="12192000" algn="l"/>
                  <a:tab pos="12192000" algn="l"/>
                  <a:tab pos="12192000" algn="l"/>
                  <a:tab pos="12814300" algn="l"/>
                  <a:tab pos="12814300" algn="l"/>
                  <a:tab pos="12814300" algn="l"/>
                  <a:tab pos="12839700" algn="l"/>
                  <a:tab pos="12839700" algn="l"/>
                  <a:tab pos="12839700" algn="l"/>
                </a:tabLst>
                <a:defRPr i="1" sz="1800"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>
                  <a:solidFill>
                    <a:srgbClr val="000000"/>
                  </a:solidFill>
                </a:rPr>
                <a:t>Ambiance visuelle</a:t>
              </a:r>
              <a:endParaRPr>
                <a:solidFill>
                  <a:srgbClr val="000000"/>
                </a:solidFill>
              </a:endParaRPr>
            </a:p>
            <a:p>
              <a:pPr marL="809625" indent="-771525">
                <a:buClr>
                  <a:srgbClr val="000000"/>
                </a:buClr>
                <a:buSzPct val="100000"/>
                <a:buFont typeface="Arial"/>
                <a:buAutoNum type="arabicPeriod" startAt="1"/>
                <a:tabLst>
                  <a:tab pos="50800" algn="l"/>
                  <a:tab pos="50800" algn="l"/>
                  <a:tab pos="50800" algn="l"/>
                  <a:tab pos="685800" algn="l"/>
                  <a:tab pos="685800" algn="l"/>
                  <a:tab pos="685800" algn="l"/>
                  <a:tab pos="1333500" algn="l"/>
                  <a:tab pos="1333500" algn="l"/>
                  <a:tab pos="1333500" algn="l"/>
                  <a:tab pos="1968500" algn="l"/>
                  <a:tab pos="1968500" algn="l"/>
                  <a:tab pos="1968500" algn="l"/>
                  <a:tab pos="2590800" algn="l"/>
                  <a:tab pos="2590800" algn="l"/>
                  <a:tab pos="2590800" algn="l"/>
                  <a:tab pos="3251200" algn="l"/>
                  <a:tab pos="3251200" algn="l"/>
                  <a:tab pos="3251200" algn="l"/>
                  <a:tab pos="3873500" algn="l"/>
                  <a:tab pos="3873500" algn="l"/>
                  <a:tab pos="3873500" algn="l"/>
                  <a:tab pos="4521200" algn="l"/>
                  <a:tab pos="4521200" algn="l"/>
                  <a:tab pos="4521200" algn="l"/>
                  <a:tab pos="5156200" algn="l"/>
                  <a:tab pos="5156200" algn="l"/>
                  <a:tab pos="5156200" algn="l"/>
                  <a:tab pos="5791200" algn="l"/>
                  <a:tab pos="5791200" algn="l"/>
                  <a:tab pos="5791200" algn="l"/>
                  <a:tab pos="6438900" algn="l"/>
                  <a:tab pos="6438900" algn="l"/>
                  <a:tab pos="6438900" algn="l"/>
                  <a:tab pos="7073900" algn="l"/>
                  <a:tab pos="7073900" algn="l"/>
                  <a:tab pos="7073900" algn="l"/>
                  <a:tab pos="7708900" algn="l"/>
                  <a:tab pos="7708900" algn="l"/>
                  <a:tab pos="7708900" algn="l"/>
                  <a:tab pos="8356600" algn="l"/>
                  <a:tab pos="8356600" algn="l"/>
                  <a:tab pos="8356600" algn="l"/>
                  <a:tab pos="8991600" algn="l"/>
                  <a:tab pos="8991600" algn="l"/>
                  <a:tab pos="8991600" algn="l"/>
                  <a:tab pos="9639300" algn="l"/>
                  <a:tab pos="9639300" algn="l"/>
                  <a:tab pos="9639300" algn="l"/>
                  <a:tab pos="10274300" algn="l"/>
                  <a:tab pos="10274300" algn="l"/>
                  <a:tab pos="10274300" algn="l"/>
                  <a:tab pos="10909300" algn="l"/>
                  <a:tab pos="10909300" algn="l"/>
                  <a:tab pos="10909300" algn="l"/>
                  <a:tab pos="11557000" algn="l"/>
                  <a:tab pos="11557000" algn="l"/>
                  <a:tab pos="11557000" algn="l"/>
                  <a:tab pos="12192000" algn="l"/>
                  <a:tab pos="12192000" algn="l"/>
                  <a:tab pos="12192000" algn="l"/>
                  <a:tab pos="12814300" algn="l"/>
                  <a:tab pos="12814300" algn="l"/>
                  <a:tab pos="12814300" algn="l"/>
                  <a:tab pos="12839700" algn="l"/>
                  <a:tab pos="12839700" algn="l"/>
                  <a:tab pos="12839700" algn="l"/>
                </a:tabLst>
                <a:defRPr i="1" sz="1800"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>
                  <a:solidFill>
                    <a:srgbClr val="000000"/>
                  </a:solidFill>
                </a:rPr>
                <a:t>Cheminement</a:t>
              </a:r>
            </a:p>
          </p:txBody>
        </p:sp>
      </p:grpSp>
      <p:sp>
        <p:nvSpPr>
          <p:cNvPr id="38" name="Texte niveau 1…"/>
          <p:cNvSpPr txBox="1"/>
          <p:nvPr>
            <p:ph type="body" idx="1"/>
          </p:nvPr>
        </p:nvSpPr>
        <p:spPr>
          <a:xfrm>
            <a:off x="650239" y="2984288"/>
            <a:ext cx="11704322" cy="6769312"/>
          </a:xfrm>
          <a:prstGeom prst="rect">
            <a:avLst/>
          </a:prstGeom>
        </p:spPr>
        <p:txBody>
          <a:bodyPr/>
          <a:lstStyle>
            <a:lvl1pPr marL="445110" indent="-445110">
              <a:buChar char="»"/>
            </a:lvl1pPr>
            <a:lvl2pPr marL="881114" indent="-423914"/>
            <a:lvl3pPr marL="1310053" indent="-395653"/>
            <a:lvl4pPr marL="1846384" indent="-474784"/>
            <a:lvl5pPr marL="2356338" indent="-527538"/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9" name="Texte du titre"/>
          <p:cNvSpPr txBox="1"/>
          <p:nvPr>
            <p:ph type="title"/>
          </p:nvPr>
        </p:nvSpPr>
        <p:spPr>
          <a:xfrm>
            <a:off x="5248345" y="1003626"/>
            <a:ext cx="7106216" cy="127221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defRPr sz="5800">
                <a:solidFill>
                  <a:srgbClr val="3366CC"/>
                </a:solidFill>
              </a:defRPr>
            </a:lvl1pPr>
          </a:lstStyle>
          <a:p>
            <a:pPr/>
            <a:r>
              <a:t>Texte du titre</a:t>
            </a:r>
          </a:p>
        </p:txBody>
      </p:sp>
      <p:pic>
        <p:nvPicPr>
          <p:cNvPr id="40" name="Logo_Handisub_3FF.jpg" descr="Logo_Handisub_3FF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8" y="-7285"/>
            <a:ext cx="3593150" cy="1199478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E CRAMBES, M GORET et JPIQUET…"/>
          <p:cNvSpPr txBox="1"/>
          <p:nvPr/>
        </p:nvSpPr>
        <p:spPr>
          <a:xfrm>
            <a:off x="4644319" y="-2258"/>
            <a:ext cx="8304037" cy="688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ctr">
              <a:defRPr sz="1800"/>
            </a:pPr>
            <a:r>
              <a:rPr i="1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rPr>
              <a:t>E CRAMBES, M GORET et JPIQUET </a:t>
            </a:r>
            <a:endParaRPr i="1">
              <a:solidFill>
                <a:schemeClr val="accent2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algn="ctr">
              <a:defRPr sz="1800"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chemeClr val="accent2"/>
                </a:solidFill>
              </a:rPr>
              <a:t>Stage EH2   - Antibes 2019</a:t>
            </a:r>
          </a:p>
        </p:txBody>
      </p:sp>
      <p:sp>
        <p:nvSpPr>
          <p:cNvPr id="4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mbiance v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e"/>
          <p:cNvGrpSpPr/>
          <p:nvPr/>
        </p:nvGrpSpPr>
        <p:grpSpPr>
          <a:xfrm>
            <a:off x="128040" y="1426449"/>
            <a:ext cx="3286241" cy="1272214"/>
            <a:chOff x="0" y="0"/>
            <a:chExt cx="3286239" cy="1272213"/>
          </a:xfrm>
        </p:grpSpPr>
        <p:sp>
          <p:nvSpPr>
            <p:cNvPr id="49" name="Rectangle"/>
            <p:cNvSpPr/>
            <p:nvPr/>
          </p:nvSpPr>
          <p:spPr>
            <a:xfrm>
              <a:off x="0" y="0"/>
              <a:ext cx="3286240" cy="1272214"/>
            </a:xfrm>
            <a:prstGeom prst="rect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2478" tIns="92478" rIns="92478" bIns="92478" numCol="1" anchor="t">
              <a:noAutofit/>
            </a:bodyPr>
            <a:lstStyle/>
            <a:p>
              <a:pPr>
                <a:tabLst>
                  <a:tab pos="50800" algn="l"/>
                  <a:tab pos="50800" algn="l"/>
                  <a:tab pos="50800" algn="l"/>
                  <a:tab pos="685800" algn="l"/>
                  <a:tab pos="685800" algn="l"/>
                  <a:tab pos="685800" algn="l"/>
                  <a:tab pos="1333500" algn="l"/>
                  <a:tab pos="1333500" algn="l"/>
                  <a:tab pos="1333500" algn="l"/>
                  <a:tab pos="1968500" algn="l"/>
                  <a:tab pos="1968500" algn="l"/>
                  <a:tab pos="1968500" algn="l"/>
                  <a:tab pos="2590800" algn="l"/>
                  <a:tab pos="2590800" algn="l"/>
                  <a:tab pos="2590800" algn="l"/>
                  <a:tab pos="3251200" algn="l"/>
                  <a:tab pos="3251200" algn="l"/>
                  <a:tab pos="3251200" algn="l"/>
                  <a:tab pos="3873500" algn="l"/>
                  <a:tab pos="3873500" algn="l"/>
                  <a:tab pos="3873500" algn="l"/>
                  <a:tab pos="4521200" algn="l"/>
                  <a:tab pos="4521200" algn="l"/>
                  <a:tab pos="4521200" algn="l"/>
                  <a:tab pos="5156200" algn="l"/>
                  <a:tab pos="5156200" algn="l"/>
                  <a:tab pos="5156200" algn="l"/>
                  <a:tab pos="5791200" algn="l"/>
                  <a:tab pos="5791200" algn="l"/>
                  <a:tab pos="5791200" algn="l"/>
                  <a:tab pos="6438900" algn="l"/>
                  <a:tab pos="6438900" algn="l"/>
                  <a:tab pos="6438900" algn="l"/>
                  <a:tab pos="7073900" algn="l"/>
                  <a:tab pos="7073900" algn="l"/>
                  <a:tab pos="7073900" algn="l"/>
                  <a:tab pos="7708900" algn="l"/>
                  <a:tab pos="7708900" algn="l"/>
                  <a:tab pos="7708900" algn="l"/>
                  <a:tab pos="8356600" algn="l"/>
                  <a:tab pos="8356600" algn="l"/>
                  <a:tab pos="8356600" algn="l"/>
                  <a:tab pos="8991600" algn="l"/>
                  <a:tab pos="8991600" algn="l"/>
                  <a:tab pos="8991600" algn="l"/>
                  <a:tab pos="9639300" algn="l"/>
                  <a:tab pos="9639300" algn="l"/>
                  <a:tab pos="9639300" algn="l"/>
                  <a:tab pos="10274300" algn="l"/>
                  <a:tab pos="10274300" algn="l"/>
                  <a:tab pos="10274300" algn="l"/>
                  <a:tab pos="10909300" algn="l"/>
                  <a:tab pos="10909300" algn="l"/>
                  <a:tab pos="10909300" algn="l"/>
                  <a:tab pos="11557000" algn="l"/>
                  <a:tab pos="11557000" algn="l"/>
                  <a:tab pos="11557000" algn="l"/>
                  <a:tab pos="12192000" algn="l"/>
                  <a:tab pos="12192000" algn="l"/>
                  <a:tab pos="12192000" algn="l"/>
                  <a:tab pos="12814300" algn="l"/>
                  <a:tab pos="12814300" algn="l"/>
                  <a:tab pos="12814300" algn="l"/>
                  <a:tab pos="12839700" algn="l"/>
                  <a:tab pos="12839700" algn="l"/>
                  <a:tab pos="12839700" algn="l"/>
                </a:tabLst>
                <a:defRPr b="1" sz="1800"/>
              </a:pPr>
            </a:p>
          </p:txBody>
        </p:sp>
        <p:sp>
          <p:nvSpPr>
            <p:cNvPr id="50" name="Accueil…"/>
            <p:cNvSpPr txBox="1"/>
            <p:nvPr/>
          </p:nvSpPr>
          <p:spPr>
            <a:xfrm>
              <a:off x="0" y="0"/>
              <a:ext cx="3286240" cy="12470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marL="809625" indent="-771525">
                <a:buClr>
                  <a:srgbClr val="000000"/>
                </a:buClr>
                <a:buSzPct val="100000"/>
                <a:buFont typeface="Arial"/>
                <a:buAutoNum type="arabicPeriod" startAt="1"/>
                <a:tabLst>
                  <a:tab pos="50800" algn="l"/>
                  <a:tab pos="50800" algn="l"/>
                  <a:tab pos="50800" algn="l"/>
                  <a:tab pos="685800" algn="l"/>
                  <a:tab pos="685800" algn="l"/>
                  <a:tab pos="685800" algn="l"/>
                  <a:tab pos="1333500" algn="l"/>
                  <a:tab pos="1333500" algn="l"/>
                  <a:tab pos="1333500" algn="l"/>
                  <a:tab pos="1968500" algn="l"/>
                  <a:tab pos="1968500" algn="l"/>
                  <a:tab pos="1968500" algn="l"/>
                  <a:tab pos="2590800" algn="l"/>
                  <a:tab pos="2590800" algn="l"/>
                  <a:tab pos="2590800" algn="l"/>
                  <a:tab pos="3251200" algn="l"/>
                  <a:tab pos="3251200" algn="l"/>
                  <a:tab pos="3251200" algn="l"/>
                  <a:tab pos="3873500" algn="l"/>
                  <a:tab pos="3873500" algn="l"/>
                  <a:tab pos="3873500" algn="l"/>
                  <a:tab pos="4521200" algn="l"/>
                  <a:tab pos="4521200" algn="l"/>
                  <a:tab pos="4521200" algn="l"/>
                  <a:tab pos="5156200" algn="l"/>
                  <a:tab pos="5156200" algn="l"/>
                  <a:tab pos="5156200" algn="l"/>
                  <a:tab pos="5791200" algn="l"/>
                  <a:tab pos="5791200" algn="l"/>
                  <a:tab pos="5791200" algn="l"/>
                  <a:tab pos="6438900" algn="l"/>
                  <a:tab pos="6438900" algn="l"/>
                  <a:tab pos="6438900" algn="l"/>
                  <a:tab pos="7073900" algn="l"/>
                  <a:tab pos="7073900" algn="l"/>
                  <a:tab pos="7073900" algn="l"/>
                  <a:tab pos="7708900" algn="l"/>
                  <a:tab pos="7708900" algn="l"/>
                  <a:tab pos="7708900" algn="l"/>
                  <a:tab pos="8356600" algn="l"/>
                  <a:tab pos="8356600" algn="l"/>
                  <a:tab pos="8356600" algn="l"/>
                  <a:tab pos="8991600" algn="l"/>
                  <a:tab pos="8991600" algn="l"/>
                  <a:tab pos="8991600" algn="l"/>
                  <a:tab pos="9639300" algn="l"/>
                  <a:tab pos="9639300" algn="l"/>
                  <a:tab pos="9639300" algn="l"/>
                  <a:tab pos="10274300" algn="l"/>
                  <a:tab pos="10274300" algn="l"/>
                  <a:tab pos="10274300" algn="l"/>
                  <a:tab pos="10909300" algn="l"/>
                  <a:tab pos="10909300" algn="l"/>
                  <a:tab pos="10909300" algn="l"/>
                  <a:tab pos="11557000" algn="l"/>
                  <a:tab pos="11557000" algn="l"/>
                  <a:tab pos="11557000" algn="l"/>
                  <a:tab pos="12192000" algn="l"/>
                  <a:tab pos="12192000" algn="l"/>
                  <a:tab pos="12192000" algn="l"/>
                  <a:tab pos="12814300" algn="l"/>
                  <a:tab pos="12814300" algn="l"/>
                  <a:tab pos="12814300" algn="l"/>
                  <a:tab pos="12839700" algn="l"/>
                  <a:tab pos="12839700" algn="l"/>
                  <a:tab pos="12839700" algn="l"/>
                </a:tabLst>
                <a:defRPr i="1" sz="1800"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>
                  <a:solidFill>
                    <a:srgbClr val="000000"/>
                  </a:solidFill>
                </a:rPr>
                <a:t>Accueil</a:t>
              </a:r>
              <a:endParaRPr b="1" u="sng">
                <a:solidFill>
                  <a:srgbClr val="000000"/>
                </a:solidFill>
              </a:endParaRPr>
            </a:p>
            <a:p>
              <a:pPr marL="809625" indent="-771525">
                <a:buClr>
                  <a:srgbClr val="000000"/>
                </a:buClr>
                <a:buSzPct val="100000"/>
                <a:buFont typeface="Arial"/>
                <a:buAutoNum type="arabicPeriod" startAt="1"/>
                <a:tabLst>
                  <a:tab pos="50800" algn="l"/>
                  <a:tab pos="50800" algn="l"/>
                  <a:tab pos="50800" algn="l"/>
                  <a:tab pos="685800" algn="l"/>
                  <a:tab pos="685800" algn="l"/>
                  <a:tab pos="685800" algn="l"/>
                  <a:tab pos="1333500" algn="l"/>
                  <a:tab pos="1333500" algn="l"/>
                  <a:tab pos="1333500" algn="l"/>
                  <a:tab pos="1968500" algn="l"/>
                  <a:tab pos="1968500" algn="l"/>
                  <a:tab pos="1968500" algn="l"/>
                  <a:tab pos="2590800" algn="l"/>
                  <a:tab pos="2590800" algn="l"/>
                  <a:tab pos="2590800" algn="l"/>
                  <a:tab pos="3251200" algn="l"/>
                  <a:tab pos="3251200" algn="l"/>
                  <a:tab pos="3251200" algn="l"/>
                  <a:tab pos="3873500" algn="l"/>
                  <a:tab pos="3873500" algn="l"/>
                  <a:tab pos="3873500" algn="l"/>
                  <a:tab pos="4521200" algn="l"/>
                  <a:tab pos="4521200" algn="l"/>
                  <a:tab pos="4521200" algn="l"/>
                  <a:tab pos="5156200" algn="l"/>
                  <a:tab pos="5156200" algn="l"/>
                  <a:tab pos="5156200" algn="l"/>
                  <a:tab pos="5791200" algn="l"/>
                  <a:tab pos="5791200" algn="l"/>
                  <a:tab pos="5791200" algn="l"/>
                  <a:tab pos="6438900" algn="l"/>
                  <a:tab pos="6438900" algn="l"/>
                  <a:tab pos="6438900" algn="l"/>
                  <a:tab pos="7073900" algn="l"/>
                  <a:tab pos="7073900" algn="l"/>
                  <a:tab pos="7073900" algn="l"/>
                  <a:tab pos="7708900" algn="l"/>
                  <a:tab pos="7708900" algn="l"/>
                  <a:tab pos="7708900" algn="l"/>
                  <a:tab pos="8356600" algn="l"/>
                  <a:tab pos="8356600" algn="l"/>
                  <a:tab pos="8356600" algn="l"/>
                  <a:tab pos="8991600" algn="l"/>
                  <a:tab pos="8991600" algn="l"/>
                  <a:tab pos="8991600" algn="l"/>
                  <a:tab pos="9639300" algn="l"/>
                  <a:tab pos="9639300" algn="l"/>
                  <a:tab pos="9639300" algn="l"/>
                  <a:tab pos="10274300" algn="l"/>
                  <a:tab pos="10274300" algn="l"/>
                  <a:tab pos="10274300" algn="l"/>
                  <a:tab pos="10909300" algn="l"/>
                  <a:tab pos="10909300" algn="l"/>
                  <a:tab pos="10909300" algn="l"/>
                  <a:tab pos="11557000" algn="l"/>
                  <a:tab pos="11557000" algn="l"/>
                  <a:tab pos="11557000" algn="l"/>
                  <a:tab pos="12192000" algn="l"/>
                  <a:tab pos="12192000" algn="l"/>
                  <a:tab pos="12192000" algn="l"/>
                  <a:tab pos="12814300" algn="l"/>
                  <a:tab pos="12814300" algn="l"/>
                  <a:tab pos="12814300" algn="l"/>
                  <a:tab pos="12839700" algn="l"/>
                  <a:tab pos="12839700" algn="l"/>
                  <a:tab pos="12839700" algn="l"/>
                </a:tabLst>
                <a:defRPr i="1" sz="1800"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>
                  <a:solidFill>
                    <a:srgbClr val="000000"/>
                  </a:solidFill>
                </a:rPr>
                <a:t>Signalétique</a:t>
              </a:r>
              <a:endParaRPr>
                <a:solidFill>
                  <a:srgbClr val="000000"/>
                </a:solidFill>
              </a:endParaRPr>
            </a:p>
            <a:p>
              <a:pPr marL="809625" indent="-771525">
                <a:buClr>
                  <a:srgbClr val="000000"/>
                </a:buClr>
                <a:buSzPct val="100000"/>
                <a:buFont typeface="Arial"/>
                <a:buAutoNum type="arabicPeriod" startAt="1"/>
                <a:tabLst>
                  <a:tab pos="50800" algn="l"/>
                  <a:tab pos="50800" algn="l"/>
                  <a:tab pos="50800" algn="l"/>
                  <a:tab pos="685800" algn="l"/>
                  <a:tab pos="685800" algn="l"/>
                  <a:tab pos="685800" algn="l"/>
                  <a:tab pos="1333500" algn="l"/>
                  <a:tab pos="1333500" algn="l"/>
                  <a:tab pos="1333500" algn="l"/>
                  <a:tab pos="1968500" algn="l"/>
                  <a:tab pos="1968500" algn="l"/>
                  <a:tab pos="1968500" algn="l"/>
                  <a:tab pos="2590800" algn="l"/>
                  <a:tab pos="2590800" algn="l"/>
                  <a:tab pos="2590800" algn="l"/>
                  <a:tab pos="3251200" algn="l"/>
                  <a:tab pos="3251200" algn="l"/>
                  <a:tab pos="3251200" algn="l"/>
                  <a:tab pos="3873500" algn="l"/>
                  <a:tab pos="3873500" algn="l"/>
                  <a:tab pos="3873500" algn="l"/>
                  <a:tab pos="4521200" algn="l"/>
                  <a:tab pos="4521200" algn="l"/>
                  <a:tab pos="4521200" algn="l"/>
                  <a:tab pos="5156200" algn="l"/>
                  <a:tab pos="5156200" algn="l"/>
                  <a:tab pos="5156200" algn="l"/>
                  <a:tab pos="5791200" algn="l"/>
                  <a:tab pos="5791200" algn="l"/>
                  <a:tab pos="5791200" algn="l"/>
                  <a:tab pos="6438900" algn="l"/>
                  <a:tab pos="6438900" algn="l"/>
                  <a:tab pos="6438900" algn="l"/>
                  <a:tab pos="7073900" algn="l"/>
                  <a:tab pos="7073900" algn="l"/>
                  <a:tab pos="7073900" algn="l"/>
                  <a:tab pos="7708900" algn="l"/>
                  <a:tab pos="7708900" algn="l"/>
                  <a:tab pos="7708900" algn="l"/>
                  <a:tab pos="8356600" algn="l"/>
                  <a:tab pos="8356600" algn="l"/>
                  <a:tab pos="8356600" algn="l"/>
                  <a:tab pos="8991600" algn="l"/>
                  <a:tab pos="8991600" algn="l"/>
                  <a:tab pos="8991600" algn="l"/>
                  <a:tab pos="9639300" algn="l"/>
                  <a:tab pos="9639300" algn="l"/>
                  <a:tab pos="9639300" algn="l"/>
                  <a:tab pos="10274300" algn="l"/>
                  <a:tab pos="10274300" algn="l"/>
                  <a:tab pos="10274300" algn="l"/>
                  <a:tab pos="10909300" algn="l"/>
                  <a:tab pos="10909300" algn="l"/>
                  <a:tab pos="10909300" algn="l"/>
                  <a:tab pos="11557000" algn="l"/>
                  <a:tab pos="11557000" algn="l"/>
                  <a:tab pos="11557000" algn="l"/>
                  <a:tab pos="12192000" algn="l"/>
                  <a:tab pos="12192000" algn="l"/>
                  <a:tab pos="12192000" algn="l"/>
                  <a:tab pos="12814300" algn="l"/>
                  <a:tab pos="12814300" algn="l"/>
                  <a:tab pos="12814300" algn="l"/>
                  <a:tab pos="12839700" algn="l"/>
                  <a:tab pos="12839700" algn="l"/>
                  <a:tab pos="12839700" algn="l"/>
                </a:tabLst>
                <a:defRPr b="1" sz="1800" u="sng"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>
                  <a:solidFill>
                    <a:srgbClr val="000000"/>
                  </a:solidFill>
                </a:rPr>
                <a:t>Ambiance visuelle</a:t>
              </a:r>
              <a:endParaRPr>
                <a:solidFill>
                  <a:srgbClr val="000000"/>
                </a:solidFill>
              </a:endParaRPr>
            </a:p>
            <a:p>
              <a:pPr marL="809625" indent="-771525">
                <a:buClr>
                  <a:srgbClr val="000000"/>
                </a:buClr>
                <a:buSzPct val="100000"/>
                <a:buFont typeface="Arial"/>
                <a:buAutoNum type="arabicPeriod" startAt="1"/>
                <a:tabLst>
                  <a:tab pos="50800" algn="l"/>
                  <a:tab pos="50800" algn="l"/>
                  <a:tab pos="50800" algn="l"/>
                  <a:tab pos="685800" algn="l"/>
                  <a:tab pos="685800" algn="l"/>
                  <a:tab pos="685800" algn="l"/>
                  <a:tab pos="1333500" algn="l"/>
                  <a:tab pos="1333500" algn="l"/>
                  <a:tab pos="1333500" algn="l"/>
                  <a:tab pos="1968500" algn="l"/>
                  <a:tab pos="1968500" algn="l"/>
                  <a:tab pos="1968500" algn="l"/>
                  <a:tab pos="2590800" algn="l"/>
                  <a:tab pos="2590800" algn="l"/>
                  <a:tab pos="2590800" algn="l"/>
                  <a:tab pos="3251200" algn="l"/>
                  <a:tab pos="3251200" algn="l"/>
                  <a:tab pos="3251200" algn="l"/>
                  <a:tab pos="3873500" algn="l"/>
                  <a:tab pos="3873500" algn="l"/>
                  <a:tab pos="3873500" algn="l"/>
                  <a:tab pos="4521200" algn="l"/>
                  <a:tab pos="4521200" algn="l"/>
                  <a:tab pos="4521200" algn="l"/>
                  <a:tab pos="5156200" algn="l"/>
                  <a:tab pos="5156200" algn="l"/>
                  <a:tab pos="5156200" algn="l"/>
                  <a:tab pos="5791200" algn="l"/>
                  <a:tab pos="5791200" algn="l"/>
                  <a:tab pos="5791200" algn="l"/>
                  <a:tab pos="6438900" algn="l"/>
                  <a:tab pos="6438900" algn="l"/>
                  <a:tab pos="6438900" algn="l"/>
                  <a:tab pos="7073900" algn="l"/>
                  <a:tab pos="7073900" algn="l"/>
                  <a:tab pos="7073900" algn="l"/>
                  <a:tab pos="7708900" algn="l"/>
                  <a:tab pos="7708900" algn="l"/>
                  <a:tab pos="7708900" algn="l"/>
                  <a:tab pos="8356600" algn="l"/>
                  <a:tab pos="8356600" algn="l"/>
                  <a:tab pos="8356600" algn="l"/>
                  <a:tab pos="8991600" algn="l"/>
                  <a:tab pos="8991600" algn="l"/>
                  <a:tab pos="8991600" algn="l"/>
                  <a:tab pos="9639300" algn="l"/>
                  <a:tab pos="9639300" algn="l"/>
                  <a:tab pos="9639300" algn="l"/>
                  <a:tab pos="10274300" algn="l"/>
                  <a:tab pos="10274300" algn="l"/>
                  <a:tab pos="10274300" algn="l"/>
                  <a:tab pos="10909300" algn="l"/>
                  <a:tab pos="10909300" algn="l"/>
                  <a:tab pos="10909300" algn="l"/>
                  <a:tab pos="11557000" algn="l"/>
                  <a:tab pos="11557000" algn="l"/>
                  <a:tab pos="11557000" algn="l"/>
                  <a:tab pos="12192000" algn="l"/>
                  <a:tab pos="12192000" algn="l"/>
                  <a:tab pos="12192000" algn="l"/>
                  <a:tab pos="12814300" algn="l"/>
                  <a:tab pos="12814300" algn="l"/>
                  <a:tab pos="12814300" algn="l"/>
                  <a:tab pos="12839700" algn="l"/>
                  <a:tab pos="12839700" algn="l"/>
                  <a:tab pos="12839700" algn="l"/>
                </a:tabLst>
                <a:defRPr i="1" sz="1800"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>
                  <a:solidFill>
                    <a:srgbClr val="000000"/>
                  </a:solidFill>
                </a:rPr>
                <a:t>Cheminement</a:t>
              </a:r>
            </a:p>
          </p:txBody>
        </p:sp>
      </p:grpSp>
      <p:sp>
        <p:nvSpPr>
          <p:cNvPr id="52" name="Texte niveau 1…"/>
          <p:cNvSpPr txBox="1"/>
          <p:nvPr>
            <p:ph type="body" idx="1"/>
          </p:nvPr>
        </p:nvSpPr>
        <p:spPr>
          <a:xfrm>
            <a:off x="650239" y="3078620"/>
            <a:ext cx="11704322" cy="6674981"/>
          </a:xfrm>
          <a:prstGeom prst="rect">
            <a:avLst/>
          </a:prstGeom>
        </p:spPr>
        <p:txBody>
          <a:bodyPr/>
          <a:lstStyle>
            <a:lvl1pPr marL="445110" indent="-445110">
              <a:buChar char="»"/>
            </a:lvl1pPr>
            <a:lvl2pPr marL="881114" indent="-423914"/>
            <a:lvl3pPr marL="1310053" indent="-395653"/>
            <a:lvl4pPr marL="1846384" indent="-474784"/>
            <a:lvl5pPr marL="2356338" indent="-527538"/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3" name="Texte du titre"/>
          <p:cNvSpPr txBox="1"/>
          <p:nvPr>
            <p:ph type="title"/>
          </p:nvPr>
        </p:nvSpPr>
        <p:spPr>
          <a:xfrm>
            <a:off x="5160786" y="1004428"/>
            <a:ext cx="7281335" cy="101854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defRPr sz="4400">
                <a:solidFill>
                  <a:srgbClr val="3366CC"/>
                </a:solidFill>
              </a:defRPr>
            </a:lvl1pPr>
          </a:lstStyle>
          <a:p>
            <a:pPr/>
            <a:r>
              <a:t>Texte du titre</a:t>
            </a:r>
          </a:p>
        </p:txBody>
      </p:sp>
      <p:pic>
        <p:nvPicPr>
          <p:cNvPr id="54" name="Logo_Handisub_3FF.jpg" descr="Logo_Handisub_3FF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8" y="-7285"/>
            <a:ext cx="3593150" cy="1199478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E CRAMBES, M GORET et JPIQUET…"/>
          <p:cNvSpPr txBox="1"/>
          <p:nvPr/>
        </p:nvSpPr>
        <p:spPr>
          <a:xfrm>
            <a:off x="4644319" y="-2258"/>
            <a:ext cx="8304037" cy="688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ctr">
              <a:defRPr sz="1800"/>
            </a:pPr>
            <a:r>
              <a:rPr i="1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rPr>
              <a:t>E CRAMBES, M GORET et JPIQUET </a:t>
            </a:r>
            <a:endParaRPr i="1">
              <a:solidFill>
                <a:schemeClr val="accent2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algn="ctr">
              <a:defRPr sz="1800"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chemeClr val="accent2"/>
                </a:solidFill>
              </a:rPr>
              <a:t>Stage EH2   - Antibes 2019</a:t>
            </a:r>
          </a:p>
        </p:txBody>
      </p:sp>
      <p:sp>
        <p:nvSpPr>
          <p:cNvPr id="5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hemin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e"/>
          <p:cNvGrpSpPr/>
          <p:nvPr/>
        </p:nvGrpSpPr>
        <p:grpSpPr>
          <a:xfrm>
            <a:off x="128040" y="1426449"/>
            <a:ext cx="3286241" cy="1272214"/>
            <a:chOff x="0" y="0"/>
            <a:chExt cx="3286239" cy="1272213"/>
          </a:xfrm>
        </p:grpSpPr>
        <p:sp>
          <p:nvSpPr>
            <p:cNvPr id="63" name="Rectangle"/>
            <p:cNvSpPr/>
            <p:nvPr/>
          </p:nvSpPr>
          <p:spPr>
            <a:xfrm>
              <a:off x="0" y="0"/>
              <a:ext cx="3286240" cy="1272214"/>
            </a:xfrm>
            <a:prstGeom prst="rect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92478" tIns="92478" rIns="92478" bIns="92478" numCol="1" anchor="t">
              <a:noAutofit/>
            </a:bodyPr>
            <a:lstStyle/>
            <a:p>
              <a:pPr>
                <a:tabLst>
                  <a:tab pos="50800" algn="l"/>
                  <a:tab pos="50800" algn="l"/>
                  <a:tab pos="50800" algn="l"/>
                  <a:tab pos="685800" algn="l"/>
                  <a:tab pos="685800" algn="l"/>
                  <a:tab pos="685800" algn="l"/>
                  <a:tab pos="1333500" algn="l"/>
                  <a:tab pos="1333500" algn="l"/>
                  <a:tab pos="1333500" algn="l"/>
                  <a:tab pos="1968500" algn="l"/>
                  <a:tab pos="1968500" algn="l"/>
                  <a:tab pos="1968500" algn="l"/>
                  <a:tab pos="2590800" algn="l"/>
                  <a:tab pos="2590800" algn="l"/>
                  <a:tab pos="2590800" algn="l"/>
                  <a:tab pos="3251200" algn="l"/>
                  <a:tab pos="3251200" algn="l"/>
                  <a:tab pos="3251200" algn="l"/>
                  <a:tab pos="3873500" algn="l"/>
                  <a:tab pos="3873500" algn="l"/>
                  <a:tab pos="3873500" algn="l"/>
                  <a:tab pos="4521200" algn="l"/>
                  <a:tab pos="4521200" algn="l"/>
                  <a:tab pos="4521200" algn="l"/>
                  <a:tab pos="5156200" algn="l"/>
                  <a:tab pos="5156200" algn="l"/>
                  <a:tab pos="5156200" algn="l"/>
                  <a:tab pos="5791200" algn="l"/>
                  <a:tab pos="5791200" algn="l"/>
                  <a:tab pos="5791200" algn="l"/>
                  <a:tab pos="6438900" algn="l"/>
                  <a:tab pos="6438900" algn="l"/>
                  <a:tab pos="6438900" algn="l"/>
                  <a:tab pos="7073900" algn="l"/>
                  <a:tab pos="7073900" algn="l"/>
                  <a:tab pos="7073900" algn="l"/>
                  <a:tab pos="7708900" algn="l"/>
                  <a:tab pos="7708900" algn="l"/>
                  <a:tab pos="7708900" algn="l"/>
                  <a:tab pos="8356600" algn="l"/>
                  <a:tab pos="8356600" algn="l"/>
                  <a:tab pos="8356600" algn="l"/>
                  <a:tab pos="8991600" algn="l"/>
                  <a:tab pos="8991600" algn="l"/>
                  <a:tab pos="8991600" algn="l"/>
                  <a:tab pos="9639300" algn="l"/>
                  <a:tab pos="9639300" algn="l"/>
                  <a:tab pos="9639300" algn="l"/>
                  <a:tab pos="10274300" algn="l"/>
                  <a:tab pos="10274300" algn="l"/>
                  <a:tab pos="10274300" algn="l"/>
                  <a:tab pos="10909300" algn="l"/>
                  <a:tab pos="10909300" algn="l"/>
                  <a:tab pos="10909300" algn="l"/>
                  <a:tab pos="11557000" algn="l"/>
                  <a:tab pos="11557000" algn="l"/>
                  <a:tab pos="11557000" algn="l"/>
                  <a:tab pos="12192000" algn="l"/>
                  <a:tab pos="12192000" algn="l"/>
                  <a:tab pos="12192000" algn="l"/>
                  <a:tab pos="12814300" algn="l"/>
                  <a:tab pos="12814300" algn="l"/>
                  <a:tab pos="12814300" algn="l"/>
                  <a:tab pos="12839700" algn="l"/>
                  <a:tab pos="12839700" algn="l"/>
                  <a:tab pos="12839700" algn="l"/>
                </a:tabLst>
                <a:defRPr b="1" sz="1800"/>
              </a:pPr>
            </a:p>
          </p:txBody>
        </p:sp>
        <p:sp>
          <p:nvSpPr>
            <p:cNvPr id="64" name="Accueil…"/>
            <p:cNvSpPr txBox="1"/>
            <p:nvPr/>
          </p:nvSpPr>
          <p:spPr>
            <a:xfrm>
              <a:off x="0" y="0"/>
              <a:ext cx="3286240" cy="12470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marL="809625" indent="-771525">
                <a:buClr>
                  <a:srgbClr val="000000"/>
                </a:buClr>
                <a:buSzPct val="100000"/>
                <a:buFont typeface="Arial"/>
                <a:buAutoNum type="arabicPeriod" startAt="1"/>
                <a:tabLst>
                  <a:tab pos="50800" algn="l"/>
                  <a:tab pos="50800" algn="l"/>
                  <a:tab pos="50800" algn="l"/>
                  <a:tab pos="685800" algn="l"/>
                  <a:tab pos="685800" algn="l"/>
                  <a:tab pos="685800" algn="l"/>
                  <a:tab pos="1333500" algn="l"/>
                  <a:tab pos="1333500" algn="l"/>
                  <a:tab pos="1333500" algn="l"/>
                  <a:tab pos="1968500" algn="l"/>
                  <a:tab pos="1968500" algn="l"/>
                  <a:tab pos="1968500" algn="l"/>
                  <a:tab pos="2590800" algn="l"/>
                  <a:tab pos="2590800" algn="l"/>
                  <a:tab pos="2590800" algn="l"/>
                  <a:tab pos="3251200" algn="l"/>
                  <a:tab pos="3251200" algn="l"/>
                  <a:tab pos="3251200" algn="l"/>
                  <a:tab pos="3873500" algn="l"/>
                  <a:tab pos="3873500" algn="l"/>
                  <a:tab pos="3873500" algn="l"/>
                  <a:tab pos="4521200" algn="l"/>
                  <a:tab pos="4521200" algn="l"/>
                  <a:tab pos="4521200" algn="l"/>
                  <a:tab pos="5156200" algn="l"/>
                  <a:tab pos="5156200" algn="l"/>
                  <a:tab pos="5156200" algn="l"/>
                  <a:tab pos="5791200" algn="l"/>
                  <a:tab pos="5791200" algn="l"/>
                  <a:tab pos="5791200" algn="l"/>
                  <a:tab pos="6438900" algn="l"/>
                  <a:tab pos="6438900" algn="l"/>
                  <a:tab pos="6438900" algn="l"/>
                  <a:tab pos="7073900" algn="l"/>
                  <a:tab pos="7073900" algn="l"/>
                  <a:tab pos="7073900" algn="l"/>
                  <a:tab pos="7708900" algn="l"/>
                  <a:tab pos="7708900" algn="l"/>
                  <a:tab pos="7708900" algn="l"/>
                  <a:tab pos="8356600" algn="l"/>
                  <a:tab pos="8356600" algn="l"/>
                  <a:tab pos="8356600" algn="l"/>
                  <a:tab pos="8991600" algn="l"/>
                  <a:tab pos="8991600" algn="l"/>
                  <a:tab pos="8991600" algn="l"/>
                  <a:tab pos="9639300" algn="l"/>
                  <a:tab pos="9639300" algn="l"/>
                  <a:tab pos="9639300" algn="l"/>
                  <a:tab pos="10274300" algn="l"/>
                  <a:tab pos="10274300" algn="l"/>
                  <a:tab pos="10274300" algn="l"/>
                  <a:tab pos="10909300" algn="l"/>
                  <a:tab pos="10909300" algn="l"/>
                  <a:tab pos="10909300" algn="l"/>
                  <a:tab pos="11557000" algn="l"/>
                  <a:tab pos="11557000" algn="l"/>
                  <a:tab pos="11557000" algn="l"/>
                  <a:tab pos="12192000" algn="l"/>
                  <a:tab pos="12192000" algn="l"/>
                  <a:tab pos="12192000" algn="l"/>
                  <a:tab pos="12814300" algn="l"/>
                  <a:tab pos="12814300" algn="l"/>
                  <a:tab pos="12814300" algn="l"/>
                  <a:tab pos="12839700" algn="l"/>
                  <a:tab pos="12839700" algn="l"/>
                  <a:tab pos="12839700" algn="l"/>
                </a:tabLst>
                <a:defRPr i="1" sz="1800"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>
                  <a:solidFill>
                    <a:srgbClr val="000000"/>
                  </a:solidFill>
                </a:rPr>
                <a:t>Accueil</a:t>
              </a:r>
              <a:endParaRPr b="1" u="sng">
                <a:solidFill>
                  <a:srgbClr val="000000"/>
                </a:solidFill>
              </a:endParaRPr>
            </a:p>
            <a:p>
              <a:pPr marL="809625" indent="-771525">
                <a:buClr>
                  <a:srgbClr val="000000"/>
                </a:buClr>
                <a:buSzPct val="100000"/>
                <a:buFont typeface="Arial"/>
                <a:buAutoNum type="arabicPeriod" startAt="1"/>
                <a:tabLst>
                  <a:tab pos="50800" algn="l"/>
                  <a:tab pos="50800" algn="l"/>
                  <a:tab pos="50800" algn="l"/>
                  <a:tab pos="685800" algn="l"/>
                  <a:tab pos="685800" algn="l"/>
                  <a:tab pos="685800" algn="l"/>
                  <a:tab pos="1333500" algn="l"/>
                  <a:tab pos="1333500" algn="l"/>
                  <a:tab pos="1333500" algn="l"/>
                  <a:tab pos="1968500" algn="l"/>
                  <a:tab pos="1968500" algn="l"/>
                  <a:tab pos="1968500" algn="l"/>
                  <a:tab pos="2590800" algn="l"/>
                  <a:tab pos="2590800" algn="l"/>
                  <a:tab pos="2590800" algn="l"/>
                  <a:tab pos="3251200" algn="l"/>
                  <a:tab pos="3251200" algn="l"/>
                  <a:tab pos="3251200" algn="l"/>
                  <a:tab pos="3873500" algn="l"/>
                  <a:tab pos="3873500" algn="l"/>
                  <a:tab pos="3873500" algn="l"/>
                  <a:tab pos="4521200" algn="l"/>
                  <a:tab pos="4521200" algn="l"/>
                  <a:tab pos="4521200" algn="l"/>
                  <a:tab pos="5156200" algn="l"/>
                  <a:tab pos="5156200" algn="l"/>
                  <a:tab pos="5156200" algn="l"/>
                  <a:tab pos="5791200" algn="l"/>
                  <a:tab pos="5791200" algn="l"/>
                  <a:tab pos="5791200" algn="l"/>
                  <a:tab pos="6438900" algn="l"/>
                  <a:tab pos="6438900" algn="l"/>
                  <a:tab pos="6438900" algn="l"/>
                  <a:tab pos="7073900" algn="l"/>
                  <a:tab pos="7073900" algn="l"/>
                  <a:tab pos="7073900" algn="l"/>
                  <a:tab pos="7708900" algn="l"/>
                  <a:tab pos="7708900" algn="l"/>
                  <a:tab pos="7708900" algn="l"/>
                  <a:tab pos="8356600" algn="l"/>
                  <a:tab pos="8356600" algn="l"/>
                  <a:tab pos="8356600" algn="l"/>
                  <a:tab pos="8991600" algn="l"/>
                  <a:tab pos="8991600" algn="l"/>
                  <a:tab pos="8991600" algn="l"/>
                  <a:tab pos="9639300" algn="l"/>
                  <a:tab pos="9639300" algn="l"/>
                  <a:tab pos="9639300" algn="l"/>
                  <a:tab pos="10274300" algn="l"/>
                  <a:tab pos="10274300" algn="l"/>
                  <a:tab pos="10274300" algn="l"/>
                  <a:tab pos="10909300" algn="l"/>
                  <a:tab pos="10909300" algn="l"/>
                  <a:tab pos="10909300" algn="l"/>
                  <a:tab pos="11557000" algn="l"/>
                  <a:tab pos="11557000" algn="l"/>
                  <a:tab pos="11557000" algn="l"/>
                  <a:tab pos="12192000" algn="l"/>
                  <a:tab pos="12192000" algn="l"/>
                  <a:tab pos="12192000" algn="l"/>
                  <a:tab pos="12814300" algn="l"/>
                  <a:tab pos="12814300" algn="l"/>
                  <a:tab pos="12814300" algn="l"/>
                  <a:tab pos="12839700" algn="l"/>
                  <a:tab pos="12839700" algn="l"/>
                  <a:tab pos="12839700" algn="l"/>
                </a:tabLst>
                <a:defRPr i="1" sz="1800"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>
                  <a:solidFill>
                    <a:srgbClr val="000000"/>
                  </a:solidFill>
                </a:rPr>
                <a:t>Signalétique</a:t>
              </a:r>
              <a:endParaRPr>
                <a:solidFill>
                  <a:srgbClr val="000000"/>
                </a:solidFill>
              </a:endParaRPr>
            </a:p>
            <a:p>
              <a:pPr marL="809625" indent="-771525">
                <a:buClr>
                  <a:srgbClr val="000000"/>
                </a:buClr>
                <a:buSzPct val="100000"/>
                <a:buFont typeface="Arial"/>
                <a:buAutoNum type="arabicPeriod" startAt="1"/>
                <a:tabLst>
                  <a:tab pos="50800" algn="l"/>
                  <a:tab pos="50800" algn="l"/>
                  <a:tab pos="50800" algn="l"/>
                  <a:tab pos="685800" algn="l"/>
                  <a:tab pos="685800" algn="l"/>
                  <a:tab pos="685800" algn="l"/>
                  <a:tab pos="1333500" algn="l"/>
                  <a:tab pos="1333500" algn="l"/>
                  <a:tab pos="1333500" algn="l"/>
                  <a:tab pos="1968500" algn="l"/>
                  <a:tab pos="1968500" algn="l"/>
                  <a:tab pos="1968500" algn="l"/>
                  <a:tab pos="2590800" algn="l"/>
                  <a:tab pos="2590800" algn="l"/>
                  <a:tab pos="2590800" algn="l"/>
                  <a:tab pos="3251200" algn="l"/>
                  <a:tab pos="3251200" algn="l"/>
                  <a:tab pos="3251200" algn="l"/>
                  <a:tab pos="3873500" algn="l"/>
                  <a:tab pos="3873500" algn="l"/>
                  <a:tab pos="3873500" algn="l"/>
                  <a:tab pos="4521200" algn="l"/>
                  <a:tab pos="4521200" algn="l"/>
                  <a:tab pos="4521200" algn="l"/>
                  <a:tab pos="5156200" algn="l"/>
                  <a:tab pos="5156200" algn="l"/>
                  <a:tab pos="5156200" algn="l"/>
                  <a:tab pos="5791200" algn="l"/>
                  <a:tab pos="5791200" algn="l"/>
                  <a:tab pos="5791200" algn="l"/>
                  <a:tab pos="6438900" algn="l"/>
                  <a:tab pos="6438900" algn="l"/>
                  <a:tab pos="6438900" algn="l"/>
                  <a:tab pos="7073900" algn="l"/>
                  <a:tab pos="7073900" algn="l"/>
                  <a:tab pos="7073900" algn="l"/>
                  <a:tab pos="7708900" algn="l"/>
                  <a:tab pos="7708900" algn="l"/>
                  <a:tab pos="7708900" algn="l"/>
                  <a:tab pos="8356600" algn="l"/>
                  <a:tab pos="8356600" algn="l"/>
                  <a:tab pos="8356600" algn="l"/>
                  <a:tab pos="8991600" algn="l"/>
                  <a:tab pos="8991600" algn="l"/>
                  <a:tab pos="8991600" algn="l"/>
                  <a:tab pos="9639300" algn="l"/>
                  <a:tab pos="9639300" algn="l"/>
                  <a:tab pos="9639300" algn="l"/>
                  <a:tab pos="10274300" algn="l"/>
                  <a:tab pos="10274300" algn="l"/>
                  <a:tab pos="10274300" algn="l"/>
                  <a:tab pos="10909300" algn="l"/>
                  <a:tab pos="10909300" algn="l"/>
                  <a:tab pos="10909300" algn="l"/>
                  <a:tab pos="11557000" algn="l"/>
                  <a:tab pos="11557000" algn="l"/>
                  <a:tab pos="11557000" algn="l"/>
                  <a:tab pos="12192000" algn="l"/>
                  <a:tab pos="12192000" algn="l"/>
                  <a:tab pos="12192000" algn="l"/>
                  <a:tab pos="12814300" algn="l"/>
                  <a:tab pos="12814300" algn="l"/>
                  <a:tab pos="12814300" algn="l"/>
                  <a:tab pos="12839700" algn="l"/>
                  <a:tab pos="12839700" algn="l"/>
                  <a:tab pos="12839700" algn="l"/>
                </a:tabLst>
                <a:defRPr i="1" sz="1800"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>
                  <a:solidFill>
                    <a:srgbClr val="000000"/>
                  </a:solidFill>
                </a:rPr>
                <a:t>Ambiance visuelle</a:t>
              </a:r>
              <a:endParaRPr>
                <a:solidFill>
                  <a:srgbClr val="000000"/>
                </a:solidFill>
              </a:endParaRPr>
            </a:p>
            <a:p>
              <a:pPr marL="809625" indent="-771525">
                <a:buClr>
                  <a:srgbClr val="000000"/>
                </a:buClr>
                <a:buSzPct val="100000"/>
                <a:buFont typeface="Arial"/>
                <a:buAutoNum type="arabicPeriod" startAt="1"/>
                <a:tabLst>
                  <a:tab pos="50800" algn="l"/>
                  <a:tab pos="50800" algn="l"/>
                  <a:tab pos="50800" algn="l"/>
                  <a:tab pos="685800" algn="l"/>
                  <a:tab pos="685800" algn="l"/>
                  <a:tab pos="685800" algn="l"/>
                  <a:tab pos="1333500" algn="l"/>
                  <a:tab pos="1333500" algn="l"/>
                  <a:tab pos="1333500" algn="l"/>
                  <a:tab pos="1968500" algn="l"/>
                  <a:tab pos="1968500" algn="l"/>
                  <a:tab pos="1968500" algn="l"/>
                  <a:tab pos="2590800" algn="l"/>
                  <a:tab pos="2590800" algn="l"/>
                  <a:tab pos="2590800" algn="l"/>
                  <a:tab pos="3251200" algn="l"/>
                  <a:tab pos="3251200" algn="l"/>
                  <a:tab pos="3251200" algn="l"/>
                  <a:tab pos="3873500" algn="l"/>
                  <a:tab pos="3873500" algn="l"/>
                  <a:tab pos="3873500" algn="l"/>
                  <a:tab pos="4521200" algn="l"/>
                  <a:tab pos="4521200" algn="l"/>
                  <a:tab pos="4521200" algn="l"/>
                  <a:tab pos="5156200" algn="l"/>
                  <a:tab pos="5156200" algn="l"/>
                  <a:tab pos="5156200" algn="l"/>
                  <a:tab pos="5791200" algn="l"/>
                  <a:tab pos="5791200" algn="l"/>
                  <a:tab pos="5791200" algn="l"/>
                  <a:tab pos="6438900" algn="l"/>
                  <a:tab pos="6438900" algn="l"/>
                  <a:tab pos="6438900" algn="l"/>
                  <a:tab pos="7073900" algn="l"/>
                  <a:tab pos="7073900" algn="l"/>
                  <a:tab pos="7073900" algn="l"/>
                  <a:tab pos="7708900" algn="l"/>
                  <a:tab pos="7708900" algn="l"/>
                  <a:tab pos="7708900" algn="l"/>
                  <a:tab pos="8356600" algn="l"/>
                  <a:tab pos="8356600" algn="l"/>
                  <a:tab pos="8356600" algn="l"/>
                  <a:tab pos="8991600" algn="l"/>
                  <a:tab pos="8991600" algn="l"/>
                  <a:tab pos="8991600" algn="l"/>
                  <a:tab pos="9639300" algn="l"/>
                  <a:tab pos="9639300" algn="l"/>
                  <a:tab pos="9639300" algn="l"/>
                  <a:tab pos="10274300" algn="l"/>
                  <a:tab pos="10274300" algn="l"/>
                  <a:tab pos="10274300" algn="l"/>
                  <a:tab pos="10909300" algn="l"/>
                  <a:tab pos="10909300" algn="l"/>
                  <a:tab pos="10909300" algn="l"/>
                  <a:tab pos="11557000" algn="l"/>
                  <a:tab pos="11557000" algn="l"/>
                  <a:tab pos="11557000" algn="l"/>
                  <a:tab pos="12192000" algn="l"/>
                  <a:tab pos="12192000" algn="l"/>
                  <a:tab pos="12192000" algn="l"/>
                  <a:tab pos="12814300" algn="l"/>
                  <a:tab pos="12814300" algn="l"/>
                  <a:tab pos="12814300" algn="l"/>
                  <a:tab pos="12839700" algn="l"/>
                  <a:tab pos="12839700" algn="l"/>
                  <a:tab pos="12839700" algn="l"/>
                </a:tabLst>
                <a:defRPr b="1" sz="1800" u="sng"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>
                  <a:solidFill>
                    <a:srgbClr val="000000"/>
                  </a:solidFill>
                </a:rPr>
                <a:t>Cheminement</a:t>
              </a:r>
            </a:p>
          </p:txBody>
        </p:sp>
      </p:grpSp>
      <p:sp>
        <p:nvSpPr>
          <p:cNvPr id="66" name="Texte niveau 1…"/>
          <p:cNvSpPr txBox="1"/>
          <p:nvPr>
            <p:ph type="body" idx="1"/>
          </p:nvPr>
        </p:nvSpPr>
        <p:spPr>
          <a:xfrm>
            <a:off x="650239" y="3066838"/>
            <a:ext cx="11704322" cy="6686762"/>
          </a:xfrm>
          <a:prstGeom prst="rect">
            <a:avLst/>
          </a:prstGeom>
        </p:spPr>
        <p:txBody>
          <a:bodyPr/>
          <a:lstStyle>
            <a:lvl1pPr marL="445110" indent="-445110">
              <a:buChar char="»"/>
            </a:lvl1pPr>
            <a:lvl2pPr marL="881114" indent="-423914"/>
            <a:lvl3pPr marL="1310053" indent="-395653"/>
            <a:lvl4pPr marL="1846384" indent="-474784"/>
            <a:lvl5pPr marL="2356338" indent="-527538"/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7" name="Texte du titre"/>
          <p:cNvSpPr txBox="1"/>
          <p:nvPr>
            <p:ph type="title"/>
          </p:nvPr>
        </p:nvSpPr>
        <p:spPr>
          <a:xfrm>
            <a:off x="5103847" y="1041012"/>
            <a:ext cx="7395211" cy="1339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defRPr sz="4400">
                <a:solidFill>
                  <a:srgbClr val="3366CC"/>
                </a:solidFill>
              </a:defRPr>
            </a:lvl1pPr>
          </a:lstStyle>
          <a:p>
            <a:pPr/>
            <a:r>
              <a:t>Texte du titre</a:t>
            </a:r>
          </a:p>
        </p:txBody>
      </p:sp>
      <p:pic>
        <p:nvPicPr>
          <p:cNvPr id="68" name="Logo_Handisub_3FF.jpg" descr="Logo_Handisub_3FF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8" y="-7285"/>
            <a:ext cx="3593150" cy="1199478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E CRAMBES, M GORET et JPIQUET…"/>
          <p:cNvSpPr txBox="1"/>
          <p:nvPr/>
        </p:nvSpPr>
        <p:spPr>
          <a:xfrm>
            <a:off x="4644319" y="-2258"/>
            <a:ext cx="8304037" cy="688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ctr">
              <a:defRPr sz="1800"/>
            </a:pPr>
            <a:r>
              <a:rPr i="1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rPr>
              <a:t>E CRAMBES, M GORET et JPIQUET </a:t>
            </a:r>
            <a:endParaRPr i="1">
              <a:solidFill>
                <a:schemeClr val="accent2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algn="ctr">
              <a:defRPr sz="1800"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chemeClr val="accent2"/>
                </a:solidFill>
              </a:rPr>
              <a:t>Stage EH2   - Antibes 2019</a:t>
            </a:r>
          </a:p>
        </p:txBody>
      </p:sp>
      <p:sp>
        <p:nvSpPr>
          <p:cNvPr id="7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3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650239" y="5347403"/>
            <a:ext cx="11704322" cy="923008"/>
          </a:xfrm>
          <a:prstGeom prst="rect">
            <a:avLst/>
          </a:prstGeom>
          <a:ln w="1270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/>
          <a:lstStyle/>
          <a:p>
            <a:pPr/>
            <a:r>
              <a:t>Texte du titre</a:t>
            </a:r>
          </a:p>
        </p:txBody>
      </p:sp>
      <p:sp>
        <p:nvSpPr>
          <p:cNvPr id="3" name="E CRAMBES, M GORET et JPIQUET…"/>
          <p:cNvSpPr txBox="1"/>
          <p:nvPr/>
        </p:nvSpPr>
        <p:spPr>
          <a:xfrm>
            <a:off x="4644319" y="-2258"/>
            <a:ext cx="8304037" cy="688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ctr">
              <a:defRPr sz="1800"/>
            </a:pPr>
            <a:r>
              <a:rPr i="1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rPr>
              <a:t>E CRAMBES, M GORET et JPIQUET </a:t>
            </a:r>
            <a:endParaRPr i="1">
              <a:solidFill>
                <a:schemeClr val="accent2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algn="ctr">
              <a:defRPr sz="1800"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chemeClr val="accent2"/>
                </a:solidFill>
              </a:rPr>
              <a:t>Stage EH2   - Antibes 2019</a:t>
            </a:r>
          </a:p>
        </p:txBody>
      </p:sp>
      <p:pic>
        <p:nvPicPr>
          <p:cNvPr id="4" name="Logo_Handisub_3FF.jpg" descr="Logo_Handisub_3FF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8" y="-7285"/>
            <a:ext cx="3593150" cy="119947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e niveau 1…"/>
          <p:cNvSpPr txBox="1"/>
          <p:nvPr>
            <p:ph type="body" idx="1"/>
          </p:nvPr>
        </p:nvSpPr>
        <p:spPr>
          <a:xfrm>
            <a:off x="650239" y="2275839"/>
            <a:ext cx="11704322" cy="747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" name="Numéro de diapositive"/>
          <p:cNvSpPr txBox="1"/>
          <p:nvPr>
            <p:ph type="sldNum" sz="quarter" idx="2"/>
          </p:nvPr>
        </p:nvSpPr>
        <p:spPr>
          <a:xfrm>
            <a:off x="9320107" y="8779792"/>
            <a:ext cx="3034454" cy="520701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r"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385762" marR="0" indent="-385762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824592" marR="0" indent="-367392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12573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1783079" marR="0" indent="-41147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2240279" marR="0" indent="-41147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2697479" marR="0" indent="-41147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3154679" marR="0" indent="-41147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3611879" marR="0" indent="-41147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4069079" marR="0" indent="-41147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1 - L’accueil des déficients visuels"/>
          <p:cNvSpPr txBox="1"/>
          <p:nvPr>
            <p:ph type="title"/>
          </p:nvPr>
        </p:nvSpPr>
        <p:spPr>
          <a:xfrm>
            <a:off x="650239" y="4029428"/>
            <a:ext cx="11704322" cy="1025949"/>
          </a:xfrm>
          <a:prstGeom prst="rect">
            <a:avLst/>
          </a:prstGeom>
          <a:ln w="25400"/>
        </p:spPr>
        <p:txBody>
          <a:bodyPr/>
          <a:lstStyle/>
          <a:p>
            <a:pPr/>
            <a:r>
              <a:t>1 - L’accueil des déficients visuels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On descend"/>
          <p:cNvSpPr txBox="1"/>
          <p:nvPr>
            <p:ph type="title"/>
          </p:nvPr>
        </p:nvSpPr>
        <p:spPr>
          <a:xfrm>
            <a:off x="975359" y="8109937"/>
            <a:ext cx="11054082" cy="1625601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/>
            <a:r>
              <a:t>On descend</a:t>
            </a:r>
          </a:p>
        </p:txBody>
      </p:sp>
      <p:pic>
        <p:nvPicPr>
          <p:cNvPr id="121" name="MalVoyantDescente02" descr="MalVoyantDescente0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4651" y="1395998"/>
            <a:ext cx="8395498" cy="6641643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Figure"/>
          <p:cNvSpPr/>
          <p:nvPr/>
        </p:nvSpPr>
        <p:spPr>
          <a:xfrm>
            <a:off x="7297137" y="3106702"/>
            <a:ext cx="433494" cy="2817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800"/>
                </a:moveTo>
                <a:lnTo>
                  <a:pt x="5400" y="16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800"/>
                </a:lnTo>
                <a:lnTo>
                  <a:pt x="21600" y="1680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0" grpId="2"/>
      <p:bldP build="whole" bldLvl="1" animBg="1" rev="0" advAuto="0" spid="121" grpId="1"/>
      <p:bldP build="whole" bldLvl="1" animBg="1" rev="0" advAuto="0" spid="122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As-tu froid ?"/>
          <p:cNvSpPr txBox="1"/>
          <p:nvPr>
            <p:ph type="title"/>
          </p:nvPr>
        </p:nvSpPr>
        <p:spPr>
          <a:xfrm>
            <a:off x="975359" y="8290630"/>
            <a:ext cx="11054082" cy="1444908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/>
            <a:r>
              <a:t>As-tu froid ?</a:t>
            </a:r>
          </a:p>
        </p:txBody>
      </p:sp>
      <p:pic>
        <p:nvPicPr>
          <p:cNvPr id="125" name="MalVoyantAllonge" descr="MalVoyantAllon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0526" y="1462142"/>
            <a:ext cx="9103748" cy="68293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8" name="Groupe"/>
          <p:cNvGrpSpPr/>
          <p:nvPr/>
        </p:nvGrpSpPr>
        <p:grpSpPr>
          <a:xfrm>
            <a:off x="7166733" y="4494257"/>
            <a:ext cx="2723905" cy="765085"/>
            <a:chOff x="0" y="0"/>
            <a:chExt cx="2723903" cy="765083"/>
          </a:xfrm>
        </p:grpSpPr>
        <p:sp>
          <p:nvSpPr>
            <p:cNvPr id="126" name="Flèche"/>
            <p:cNvSpPr/>
            <p:nvPr/>
          </p:nvSpPr>
          <p:spPr>
            <a:xfrm rot="456456">
              <a:off x="645177" y="197198"/>
              <a:ext cx="2059095" cy="433495"/>
            </a:xfrm>
            <a:prstGeom prst="rightArrow">
              <a:avLst>
                <a:gd name="adj1" fmla="val 50000"/>
                <a:gd name="adj2" fmla="val 83496"/>
              </a:avLst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/>
            </a:p>
          </p:txBody>
        </p:sp>
        <p:sp>
          <p:nvSpPr>
            <p:cNvPr id="127" name="Flèche"/>
            <p:cNvSpPr/>
            <p:nvPr/>
          </p:nvSpPr>
          <p:spPr>
            <a:xfrm rot="443505">
              <a:off x="22031" y="88825"/>
              <a:ext cx="1408854" cy="433494"/>
            </a:xfrm>
            <a:prstGeom prst="leftArrow">
              <a:avLst>
                <a:gd name="adj1" fmla="val 50000"/>
                <a:gd name="adj2" fmla="val 57129"/>
              </a:avLst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4" grpId="2"/>
      <p:bldP build="whole" bldLvl="1" animBg="1" rev="0" advAuto="0" spid="128" grpId="3"/>
      <p:bldP build="whole" bldLvl="1" animBg="1" rev="0" advAuto="0" spid="12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Je suis essoufflé !"/>
          <p:cNvSpPr txBox="1"/>
          <p:nvPr>
            <p:ph type="title"/>
          </p:nvPr>
        </p:nvSpPr>
        <p:spPr>
          <a:xfrm>
            <a:off x="776675" y="8429898"/>
            <a:ext cx="11054081" cy="1314601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/>
            <a:r>
              <a:t>Je suis essoufflé !</a:t>
            </a:r>
          </a:p>
        </p:txBody>
      </p:sp>
      <p:pic>
        <p:nvPicPr>
          <p:cNvPr id="131" name="MalVoyantEssoufflement" descr="MalVoyantEssoufflemen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4867" y="1532913"/>
            <a:ext cx="8915067" cy="66877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4" name="Groupe"/>
          <p:cNvGrpSpPr/>
          <p:nvPr/>
        </p:nvGrpSpPr>
        <p:grpSpPr>
          <a:xfrm>
            <a:off x="3919502" y="4804550"/>
            <a:ext cx="4768428" cy="433495"/>
            <a:chOff x="0" y="0"/>
            <a:chExt cx="4768426" cy="433493"/>
          </a:xfrm>
        </p:grpSpPr>
        <p:sp>
          <p:nvSpPr>
            <p:cNvPr id="132" name="Flèche"/>
            <p:cNvSpPr/>
            <p:nvPr/>
          </p:nvSpPr>
          <p:spPr>
            <a:xfrm>
              <a:off x="2384213" y="0"/>
              <a:ext cx="2384214" cy="433494"/>
            </a:xfrm>
            <a:prstGeom prst="rightArrow">
              <a:avLst>
                <a:gd name="adj1" fmla="val 50000"/>
                <a:gd name="adj2" fmla="val 96680"/>
              </a:avLst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/>
            </a:p>
          </p:txBody>
        </p:sp>
        <p:sp>
          <p:nvSpPr>
            <p:cNvPr id="133" name="Flèche"/>
            <p:cNvSpPr/>
            <p:nvPr/>
          </p:nvSpPr>
          <p:spPr>
            <a:xfrm>
              <a:off x="0" y="0"/>
              <a:ext cx="2384214" cy="433494"/>
            </a:xfrm>
            <a:prstGeom prst="leftArrow">
              <a:avLst>
                <a:gd name="adj1" fmla="val 50000"/>
                <a:gd name="adj2" fmla="val 96680"/>
              </a:avLst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4" grpId="3"/>
      <p:bldP build="whole" bldLvl="1" animBg="1" rev="0" advAuto="0" spid="131" grpId="1"/>
      <p:bldP build="whole" bldLvl="1" animBg="1" rev="0" advAuto="0" spid="130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MalVoyantReserve" descr="MalVoyantReserv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6459" y="1541609"/>
            <a:ext cx="8891882" cy="6670382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Tu es sur réserve"/>
          <p:cNvSpPr txBox="1"/>
          <p:nvPr>
            <p:ph type="title"/>
          </p:nvPr>
        </p:nvSpPr>
        <p:spPr>
          <a:xfrm>
            <a:off x="975359" y="8370291"/>
            <a:ext cx="11054082" cy="1314601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/>
            <a:r>
              <a:t>Tu es sur réserve</a:t>
            </a:r>
          </a:p>
        </p:txBody>
      </p:sp>
      <p:sp>
        <p:nvSpPr>
          <p:cNvPr id="138" name="Flèche"/>
          <p:cNvSpPr/>
          <p:nvPr/>
        </p:nvSpPr>
        <p:spPr>
          <a:xfrm>
            <a:off x="6935893" y="866986"/>
            <a:ext cx="1950721" cy="325121"/>
          </a:xfrm>
          <a:prstGeom prst="leftArrow">
            <a:avLst>
              <a:gd name="adj1" fmla="val 50000"/>
              <a:gd name="adj2" fmla="val 118652"/>
            </a:avLst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8" grpId="3"/>
      <p:bldP build="whole" bldLvl="1" animBg="1" rev="0" advAuto="0" spid="137" grpId="2"/>
      <p:bldP build="whole" bldLvl="1" animBg="1" rev="0" advAuto="0" spid="13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Oui, c’est bien"/>
          <p:cNvSpPr txBox="1"/>
          <p:nvPr>
            <p:ph type="title"/>
          </p:nvPr>
        </p:nvSpPr>
        <p:spPr>
          <a:xfrm>
            <a:off x="975359" y="8264666"/>
            <a:ext cx="11054082" cy="1470872"/>
          </a:xfrm>
          <a:prstGeom prst="rect">
            <a:avLst/>
          </a:prstGeom>
        </p:spPr>
        <p:txBody>
          <a:bodyPr/>
          <a:lstStyle/>
          <a:p>
            <a:pPr>
              <a:defRPr sz="5000"/>
            </a:pPr>
            <a:r>
              <a:t>Oui, c</a:t>
            </a:r>
            <a:r>
              <a:t>’</a:t>
            </a:r>
            <a:r>
              <a:t>est bien</a:t>
            </a:r>
          </a:p>
        </p:txBody>
      </p:sp>
      <p:pic>
        <p:nvPicPr>
          <p:cNvPr id="141" name="MalVoyantOui" descr="MalVoyantOu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3221" y="1456662"/>
            <a:ext cx="9118358" cy="6840276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Flèche"/>
          <p:cNvSpPr/>
          <p:nvPr/>
        </p:nvSpPr>
        <p:spPr>
          <a:xfrm>
            <a:off x="8091875" y="4660053"/>
            <a:ext cx="2059095" cy="433494"/>
          </a:xfrm>
          <a:prstGeom prst="leftArrow">
            <a:avLst>
              <a:gd name="adj1" fmla="val 50000"/>
              <a:gd name="adj2" fmla="val 93933"/>
            </a:avLst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2" grpId="3"/>
      <p:bldP build="whole" bldLvl="1" animBg="1" rev="0" advAuto="0" spid="140" grpId="2"/>
      <p:bldP build="whole" bldLvl="1" animBg="1" rev="0" advAuto="0" spid="14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Non, ce n’est pas bien"/>
          <p:cNvSpPr txBox="1"/>
          <p:nvPr>
            <p:ph type="title"/>
          </p:nvPr>
        </p:nvSpPr>
        <p:spPr>
          <a:xfrm>
            <a:off x="975359" y="8384813"/>
            <a:ext cx="11054082" cy="1314601"/>
          </a:xfrm>
          <a:prstGeom prst="rect">
            <a:avLst/>
          </a:prstGeom>
        </p:spPr>
        <p:txBody>
          <a:bodyPr/>
          <a:lstStyle/>
          <a:p>
            <a:pPr>
              <a:defRPr sz="5000"/>
            </a:pPr>
            <a:r>
              <a:t>Non, ce n</a:t>
            </a:r>
            <a:r>
              <a:t>’</a:t>
            </a:r>
            <a:r>
              <a:t>est pas bien</a:t>
            </a:r>
          </a:p>
        </p:txBody>
      </p:sp>
      <p:pic>
        <p:nvPicPr>
          <p:cNvPr id="145" name="MalVoyantNon" descr="MalVoyantNo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0826" y="1507377"/>
            <a:ext cx="8983148" cy="673884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0" name="Groupe"/>
          <p:cNvGrpSpPr/>
          <p:nvPr/>
        </p:nvGrpSpPr>
        <p:grpSpPr>
          <a:xfrm>
            <a:off x="3919544" y="2207916"/>
            <a:ext cx="5766134" cy="781896"/>
            <a:chOff x="0" y="0"/>
            <a:chExt cx="5766133" cy="781895"/>
          </a:xfrm>
        </p:grpSpPr>
        <p:grpSp>
          <p:nvGrpSpPr>
            <p:cNvPr id="148" name="Groupe"/>
            <p:cNvGrpSpPr/>
            <p:nvPr/>
          </p:nvGrpSpPr>
          <p:grpSpPr>
            <a:xfrm>
              <a:off x="556217" y="-1"/>
              <a:ext cx="5209917" cy="690028"/>
              <a:chOff x="0" y="0"/>
              <a:chExt cx="5209916" cy="690027"/>
            </a:xfrm>
          </p:grpSpPr>
          <p:sp>
            <p:nvSpPr>
              <p:cNvPr id="146" name="Figure"/>
              <p:cNvSpPr/>
              <p:nvPr/>
            </p:nvSpPr>
            <p:spPr>
              <a:xfrm rot="98174">
                <a:off x="6676" y="74079"/>
                <a:ext cx="5196564" cy="541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58" y="21600"/>
                    </a:moveTo>
                    <a:lnTo>
                      <a:pt x="12771" y="14400"/>
                    </a:lnTo>
                    <a:lnTo>
                      <a:pt x="16059" y="14400"/>
                    </a:lnTo>
                    <a:lnTo>
                      <a:pt x="16059" y="14400"/>
                    </a:lnTo>
                    <a:cubicBezTo>
                      <a:pt x="14892" y="5770"/>
                      <a:pt x="11769" y="0"/>
                      <a:pt x="8266" y="0"/>
                    </a:cubicBezTo>
                    <a:lnTo>
                      <a:pt x="10518" y="0"/>
                    </a:lnTo>
                    <a:cubicBezTo>
                      <a:pt x="14021" y="0"/>
                      <a:pt x="17144" y="5770"/>
                      <a:pt x="18312" y="14400"/>
                    </a:cubicBezTo>
                    <a:lnTo>
                      <a:pt x="21600" y="14400"/>
                    </a:lnTo>
                    <a:close/>
                    <a:moveTo>
                      <a:pt x="9392" y="201"/>
                    </a:moveTo>
                    <a:lnTo>
                      <a:pt x="9392" y="201"/>
                    </a:lnTo>
                    <a:cubicBezTo>
                      <a:pt x="5301" y="1672"/>
                      <a:pt x="2252" y="10808"/>
                      <a:pt x="2252" y="21600"/>
                    </a:cubicBezTo>
                    <a:lnTo>
                      <a:pt x="0" y="21600"/>
                    </a:lnTo>
                    <a:cubicBezTo>
                      <a:pt x="0" y="9671"/>
                      <a:pt x="3701" y="0"/>
                      <a:pt x="8266" y="0"/>
                    </a:cubicBezTo>
                    <a:cubicBezTo>
                      <a:pt x="8643" y="0"/>
                      <a:pt x="9019" y="67"/>
                      <a:pt x="9392" y="201"/>
                    </a:cubicBezTo>
                    <a:close/>
                  </a:path>
                </a:pathLst>
              </a:cu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7" name="Figure"/>
              <p:cNvSpPr/>
              <p:nvPr/>
            </p:nvSpPr>
            <p:spPr>
              <a:xfrm rot="98174">
                <a:off x="7275" y="32149"/>
                <a:ext cx="2259585" cy="541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01"/>
                    </a:moveTo>
                    <a:lnTo>
                      <a:pt x="21600" y="201"/>
                    </a:lnTo>
                    <a:cubicBezTo>
                      <a:pt x="12190" y="1672"/>
                      <a:pt x="5180" y="10808"/>
                      <a:pt x="5180" y="21600"/>
                    </a:cubicBezTo>
                    <a:lnTo>
                      <a:pt x="0" y="21600"/>
                    </a:lnTo>
                    <a:cubicBezTo>
                      <a:pt x="0" y="9671"/>
                      <a:pt x="8511" y="0"/>
                      <a:pt x="19010" y="0"/>
                    </a:cubicBezTo>
                    <a:cubicBezTo>
                      <a:pt x="19876" y="0"/>
                      <a:pt x="20742" y="67"/>
                      <a:pt x="21600" y="20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49" name="Figure"/>
            <p:cNvSpPr/>
            <p:nvPr/>
          </p:nvSpPr>
          <p:spPr>
            <a:xfrm rot="98174">
              <a:off x="2652" y="534247"/>
              <a:ext cx="2167468" cy="216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12960" y="21600"/>
                  </a:lnTo>
                  <a:lnTo>
                    <a:pt x="108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D4D4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5" grpId="1"/>
      <p:bldP build="whole" bldLvl="1" animBg="1" rev="0" advAuto="0" spid="144" grpId="2"/>
      <p:bldP build="whole" bldLvl="1" animBg="1" rev="0" advAuto="0" spid="150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Equilibre tes oreilles"/>
          <p:cNvSpPr txBox="1"/>
          <p:nvPr>
            <p:ph type="title"/>
          </p:nvPr>
        </p:nvSpPr>
        <p:spPr>
          <a:xfrm>
            <a:off x="852400" y="8229600"/>
            <a:ext cx="11704321" cy="1314601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/>
            <a:r>
              <a:t>Equilibre tes oreilles</a:t>
            </a:r>
          </a:p>
        </p:txBody>
      </p:sp>
      <p:pic>
        <p:nvPicPr>
          <p:cNvPr id="153" name="MalVoyantOreille" descr="MalVoyantOreill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4563" y="1621084"/>
            <a:ext cx="8679995" cy="65114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MalVoyantVidMasque" descr="MalVoyantVidMasqu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7525" y="1564447"/>
            <a:ext cx="8830994" cy="6624706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Flèche double"/>
          <p:cNvSpPr/>
          <p:nvPr/>
        </p:nvSpPr>
        <p:spPr>
          <a:xfrm>
            <a:off x="5527040" y="3666631"/>
            <a:ext cx="1625601" cy="325121"/>
          </a:xfrm>
          <a:prstGeom prst="leftRightArrow">
            <a:avLst>
              <a:gd name="adj1" fmla="val 50000"/>
              <a:gd name="adj2" fmla="val 79102"/>
            </a:avLst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/>
          </a:p>
        </p:txBody>
      </p:sp>
      <p:sp>
        <p:nvSpPr>
          <p:cNvPr id="157" name="Masque: souffle par le nez"/>
          <p:cNvSpPr txBox="1"/>
          <p:nvPr>
            <p:ph type="title"/>
          </p:nvPr>
        </p:nvSpPr>
        <p:spPr>
          <a:xfrm>
            <a:off x="975359" y="8222253"/>
            <a:ext cx="11054082" cy="1314600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/>
            <a:r>
              <a:t>Masque: souffle par le nez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2"/>
      <p:bldP build="whole" bldLvl="1" animBg="1" rev="0" advAuto="0" spid="155" grpId="1"/>
      <p:bldP build="whole" bldLvl="1" animBg="1" rev="0" advAuto="0" spid="156" grpId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Allonge toi"/>
          <p:cNvSpPr txBox="1"/>
          <p:nvPr>
            <p:ph type="title"/>
          </p:nvPr>
        </p:nvSpPr>
        <p:spPr>
          <a:xfrm>
            <a:off x="975359" y="8366751"/>
            <a:ext cx="11054082" cy="1314601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/>
            <a:r>
              <a:t>Allonge toi</a:t>
            </a:r>
          </a:p>
        </p:txBody>
      </p:sp>
      <p:pic>
        <p:nvPicPr>
          <p:cNvPr id="160" name="MalVoyantAllonge" descr="MalVoyantAllon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2143" y="1470857"/>
            <a:ext cx="9080514" cy="6811886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Flèche"/>
          <p:cNvSpPr/>
          <p:nvPr/>
        </p:nvSpPr>
        <p:spPr>
          <a:xfrm rot="443505">
            <a:off x="7493565" y="4050453"/>
            <a:ext cx="2600961" cy="379307"/>
          </a:xfrm>
          <a:prstGeom prst="leftArrow">
            <a:avLst>
              <a:gd name="adj1" fmla="val 50000"/>
              <a:gd name="adj2" fmla="val 135603"/>
            </a:avLst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1"/>
      <p:bldP build="whole" bldLvl="1" animBg="1" rev="0" advAuto="0" spid="159" grpId="2"/>
      <p:bldP build="whole" bldLvl="1" animBg="1" rev="0" advAuto="0" spid="161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Avance en palmant"/>
          <p:cNvSpPr txBox="1"/>
          <p:nvPr>
            <p:ph type="title"/>
          </p:nvPr>
        </p:nvSpPr>
        <p:spPr>
          <a:xfrm>
            <a:off x="975359" y="8366751"/>
            <a:ext cx="11054082" cy="1314601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/>
            <a:r>
              <a:t>Avance en palmant</a:t>
            </a:r>
          </a:p>
        </p:txBody>
      </p:sp>
      <p:pic>
        <p:nvPicPr>
          <p:cNvPr id="164" name="MalVoyantAvance" descr="MalVoyantAvanc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8055" y="1467790"/>
            <a:ext cx="9088690" cy="681802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Flèche"/>
          <p:cNvSpPr/>
          <p:nvPr/>
        </p:nvSpPr>
        <p:spPr>
          <a:xfrm>
            <a:off x="7333262" y="4009813"/>
            <a:ext cx="3034454" cy="433494"/>
          </a:xfrm>
          <a:prstGeom prst="rightArrow">
            <a:avLst>
              <a:gd name="adj1" fmla="val 50000"/>
              <a:gd name="adj2" fmla="val 138428"/>
            </a:avLst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3"/>
      <p:bldP build="whole" bldLvl="1" animBg="1" rev="0" advAuto="0" spid="164" grpId="1"/>
      <p:bldP build="whole" bldLvl="1" animBg="1" rev="0" advAuto="0" spid="16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ourquoi &amp; comment faire appréhender l'environnement ?…"/>
          <p:cNvSpPr txBox="1"/>
          <p:nvPr>
            <p:ph type="body" idx="1"/>
          </p:nvPr>
        </p:nvSpPr>
        <p:spPr>
          <a:xfrm>
            <a:off x="650239" y="3536526"/>
            <a:ext cx="11704322" cy="6217075"/>
          </a:xfrm>
          <a:prstGeom prst="rect">
            <a:avLst/>
          </a:prstGeom>
        </p:spPr>
        <p:txBody>
          <a:bodyPr/>
          <a:lstStyle/>
          <a:p>
            <a:pPr marL="662421" indent="-662421">
              <a:spcBef>
                <a:spcPts val="500"/>
              </a:spcBef>
              <a:buChar char="•"/>
            </a:pPr>
            <a:r>
              <a:t>Pourquoi &amp; comment faire appréhender l'environnement ? </a:t>
            </a:r>
          </a:p>
          <a:p>
            <a:pPr marL="662421" indent="-662421">
              <a:spcBef>
                <a:spcPts val="500"/>
              </a:spcBef>
              <a:buChar char="•"/>
            </a:pPr>
            <a:r>
              <a:t>Quelles sont les sensations ? toucher : dos ou intérieur de la main</a:t>
            </a:r>
          </a:p>
          <a:p>
            <a:pPr marL="662421" indent="-662421">
              <a:spcBef>
                <a:spcPts val="500"/>
              </a:spcBef>
              <a:buChar char="•"/>
            </a:pPr>
            <a:r>
              <a:t>Que faire sous l’eau … comment montrer ? vision partielle (?) des couleurs, de la lumière et des ombres</a:t>
            </a:r>
          </a:p>
          <a:p>
            <a:pPr marL="662421" indent="-662421">
              <a:spcBef>
                <a:spcPts val="500"/>
              </a:spcBef>
              <a:buChar char="•"/>
            </a:pPr>
            <a:r>
              <a:t>Comment corriger ?</a:t>
            </a:r>
          </a:p>
          <a:p>
            <a:pPr marL="662421" indent="-662421">
              <a:spcBef>
                <a:spcPts val="500"/>
              </a:spcBef>
              <a:buChar char="•"/>
            </a:pPr>
            <a:r>
              <a:t>Comment prévenir les barotraumatismes ?</a:t>
            </a:r>
          </a:p>
          <a:p>
            <a:pPr marL="662421" indent="-662421">
              <a:spcBef>
                <a:spcPts val="500"/>
              </a:spcBef>
              <a:buChar char="•"/>
            </a:pPr>
            <a:r>
              <a:t>……</a:t>
            </a:r>
          </a:p>
        </p:txBody>
      </p:sp>
      <p:sp>
        <p:nvSpPr>
          <p:cNvPr id="82" name="Prise en charge des déficients visuels"/>
          <p:cNvSpPr txBox="1"/>
          <p:nvPr>
            <p:ph type="title"/>
          </p:nvPr>
        </p:nvSpPr>
        <p:spPr>
          <a:xfrm>
            <a:off x="5238114" y="878065"/>
            <a:ext cx="7116446" cy="1735525"/>
          </a:xfrm>
          <a:prstGeom prst="rect">
            <a:avLst/>
          </a:prstGeom>
        </p:spPr>
        <p:txBody>
          <a:bodyPr/>
          <a:lstStyle/>
          <a:p>
            <a:pPr/>
            <a:r>
              <a:t>Prise en charge des déficients visuels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alentis"/>
          <p:cNvSpPr txBox="1"/>
          <p:nvPr>
            <p:ph type="title"/>
          </p:nvPr>
        </p:nvSpPr>
        <p:spPr>
          <a:xfrm>
            <a:off x="975359" y="8402875"/>
            <a:ext cx="11054082" cy="1314601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/>
            <a:r>
              <a:t>Ralentis</a:t>
            </a:r>
          </a:p>
        </p:txBody>
      </p:sp>
      <p:pic>
        <p:nvPicPr>
          <p:cNvPr id="168" name="MalVoyantRalentir01" descr="MalVoyantRalentir0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1702" y="1464516"/>
            <a:ext cx="9061396" cy="67975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2" name="Groupe"/>
          <p:cNvGrpSpPr/>
          <p:nvPr/>
        </p:nvGrpSpPr>
        <p:grpSpPr>
          <a:xfrm>
            <a:off x="4949048" y="1499164"/>
            <a:ext cx="325121" cy="1517228"/>
            <a:chOff x="0" y="0"/>
            <a:chExt cx="325120" cy="1517226"/>
          </a:xfrm>
        </p:grpSpPr>
        <p:sp>
          <p:nvSpPr>
            <p:cNvPr id="169" name="Figure"/>
            <p:cNvSpPr/>
            <p:nvPr/>
          </p:nvSpPr>
          <p:spPr>
            <a:xfrm rot="5400000">
              <a:off x="-477521" y="714586"/>
              <a:ext cx="1280162" cy="325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00" y="0"/>
                  </a:moveTo>
                  <a:lnTo>
                    <a:pt x="15200" y="5400"/>
                  </a:lnTo>
                  <a:lnTo>
                    <a:pt x="0" y="5400"/>
                  </a:lnTo>
                  <a:lnTo>
                    <a:pt x="0" y="16200"/>
                  </a:lnTo>
                  <a:lnTo>
                    <a:pt x="15200" y="16200"/>
                  </a:lnTo>
                  <a:lnTo>
                    <a:pt x="15200" y="21600"/>
                  </a:lnTo>
                  <a:lnTo>
                    <a:pt x="21600" y="10800"/>
                  </a:lnTo>
                  <a:lnTo>
                    <a:pt x="15200" y="0"/>
                  </a:ln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/>
            </a:p>
          </p:txBody>
        </p:sp>
        <p:sp>
          <p:nvSpPr>
            <p:cNvPr id="170" name="Rectangle"/>
            <p:cNvSpPr/>
            <p:nvPr/>
          </p:nvSpPr>
          <p:spPr>
            <a:xfrm rot="5400000">
              <a:off x="115146" y="60960"/>
              <a:ext cx="94828" cy="16256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/>
            </a:p>
          </p:txBody>
        </p:sp>
        <p:sp>
          <p:nvSpPr>
            <p:cNvPr id="171" name="Rectangle"/>
            <p:cNvSpPr/>
            <p:nvPr/>
          </p:nvSpPr>
          <p:spPr>
            <a:xfrm rot="5400000">
              <a:off x="138853" y="-57574"/>
              <a:ext cx="47414" cy="16256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2" grpId="3"/>
      <p:bldP build="whole" bldLvl="1" animBg="1" rev="0" advAuto="0" spid="167" grpId="2"/>
      <p:bldP build="whole" bldLvl="1" animBg="1" rev="0" advAuto="0" spid="16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top !"/>
          <p:cNvSpPr txBox="1"/>
          <p:nvPr>
            <p:ph type="title"/>
          </p:nvPr>
        </p:nvSpPr>
        <p:spPr>
          <a:xfrm>
            <a:off x="975359" y="8536446"/>
            <a:ext cx="11054082" cy="1181030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/>
            <a:r>
              <a:t>Stop !</a:t>
            </a:r>
          </a:p>
        </p:txBody>
      </p:sp>
      <p:pic>
        <p:nvPicPr>
          <p:cNvPr id="175" name="MalVoyantStop01" descr="MalVoyantStop0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0673" y="1439747"/>
            <a:ext cx="9163454" cy="687410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9" name="Groupe"/>
          <p:cNvGrpSpPr/>
          <p:nvPr/>
        </p:nvGrpSpPr>
        <p:grpSpPr>
          <a:xfrm>
            <a:off x="3106702" y="4172373"/>
            <a:ext cx="325121" cy="1408854"/>
            <a:chOff x="0" y="0"/>
            <a:chExt cx="325120" cy="1408853"/>
          </a:xfrm>
        </p:grpSpPr>
        <p:sp>
          <p:nvSpPr>
            <p:cNvPr id="176" name="Figure"/>
            <p:cNvSpPr/>
            <p:nvPr/>
          </p:nvSpPr>
          <p:spPr>
            <a:xfrm rot="5400000">
              <a:off x="-431801" y="651933"/>
              <a:ext cx="1188722" cy="325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00" y="0"/>
                  </a:moveTo>
                  <a:lnTo>
                    <a:pt x="15200" y="5400"/>
                  </a:lnTo>
                  <a:lnTo>
                    <a:pt x="0" y="5400"/>
                  </a:lnTo>
                  <a:lnTo>
                    <a:pt x="0" y="16200"/>
                  </a:lnTo>
                  <a:lnTo>
                    <a:pt x="15200" y="16200"/>
                  </a:lnTo>
                  <a:lnTo>
                    <a:pt x="15200" y="21600"/>
                  </a:lnTo>
                  <a:lnTo>
                    <a:pt x="21600" y="10800"/>
                  </a:lnTo>
                  <a:lnTo>
                    <a:pt x="15200" y="0"/>
                  </a:ln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/>
            </a:p>
          </p:txBody>
        </p:sp>
        <p:sp>
          <p:nvSpPr>
            <p:cNvPr id="177" name="Rectangle"/>
            <p:cNvSpPr/>
            <p:nvPr/>
          </p:nvSpPr>
          <p:spPr>
            <a:xfrm rot="5400000">
              <a:off x="118533" y="50800"/>
              <a:ext cx="88054" cy="16256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/>
            </a:p>
          </p:txBody>
        </p:sp>
        <p:sp>
          <p:nvSpPr>
            <p:cNvPr id="178" name="Rectangle"/>
            <p:cNvSpPr/>
            <p:nvPr/>
          </p:nvSpPr>
          <p:spPr>
            <a:xfrm rot="5400000">
              <a:off x="140546" y="-59267"/>
              <a:ext cx="44028" cy="16256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4" grpId="2"/>
      <p:bldP build="whole" bldLvl="1" animBg="1" rev="0" advAuto="0" spid="179" grpId="3"/>
      <p:bldP build="whole" bldLvl="1" animBg="1" rev="0" advAuto="0" spid="17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top ! (2)"/>
          <p:cNvSpPr txBox="1"/>
          <p:nvPr>
            <p:ph type="title"/>
          </p:nvPr>
        </p:nvSpPr>
        <p:spPr>
          <a:xfrm>
            <a:off x="975359" y="8402875"/>
            <a:ext cx="11054082" cy="1314601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/>
            <a:r>
              <a:t>Stop ! (2)</a:t>
            </a:r>
          </a:p>
        </p:txBody>
      </p:sp>
      <p:pic>
        <p:nvPicPr>
          <p:cNvPr id="182" name="MalVoyantStop02" descr="MalVoyantStop0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8425" y="1589586"/>
            <a:ext cx="8727950" cy="65474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6" name="Groupe"/>
          <p:cNvGrpSpPr/>
          <p:nvPr/>
        </p:nvGrpSpPr>
        <p:grpSpPr>
          <a:xfrm>
            <a:off x="4738418" y="4847024"/>
            <a:ext cx="1232427" cy="1096918"/>
            <a:chOff x="0" y="0"/>
            <a:chExt cx="1232425" cy="1096917"/>
          </a:xfrm>
        </p:grpSpPr>
        <p:sp>
          <p:nvSpPr>
            <p:cNvPr id="183" name="Figure"/>
            <p:cNvSpPr/>
            <p:nvPr/>
          </p:nvSpPr>
          <p:spPr>
            <a:xfrm rot="2416937">
              <a:off x="79543" y="426059"/>
              <a:ext cx="1188721" cy="325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00" y="0"/>
                  </a:moveTo>
                  <a:lnTo>
                    <a:pt x="15200" y="5400"/>
                  </a:lnTo>
                  <a:lnTo>
                    <a:pt x="0" y="5400"/>
                  </a:lnTo>
                  <a:lnTo>
                    <a:pt x="0" y="16200"/>
                  </a:lnTo>
                  <a:lnTo>
                    <a:pt x="15200" y="16200"/>
                  </a:lnTo>
                  <a:lnTo>
                    <a:pt x="15200" y="21600"/>
                  </a:lnTo>
                  <a:lnTo>
                    <a:pt x="21600" y="10800"/>
                  </a:lnTo>
                  <a:lnTo>
                    <a:pt x="15200" y="0"/>
                  </a:ln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/>
            </a:p>
          </p:txBody>
        </p:sp>
        <p:sp>
          <p:nvSpPr>
            <p:cNvPr id="184" name="Rectangle"/>
            <p:cNvSpPr/>
            <p:nvPr/>
          </p:nvSpPr>
          <p:spPr>
            <a:xfrm rot="2416937">
              <a:off x="109284" y="66122"/>
              <a:ext cx="88055" cy="16256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/>
            </a:p>
          </p:txBody>
        </p:sp>
        <p:sp>
          <p:nvSpPr>
            <p:cNvPr id="185" name="Rectangle"/>
            <p:cNvSpPr/>
            <p:nvPr/>
          </p:nvSpPr>
          <p:spPr>
            <a:xfrm rot="2416937">
              <a:off x="47331" y="-5042"/>
              <a:ext cx="44028" cy="16256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" grpId="2"/>
      <p:bldP build="whole" bldLvl="1" animBg="1" rev="0" advAuto="0" spid="186" grpId="3"/>
      <p:bldP build="whole" bldLvl="1" animBg="1" rev="0" advAuto="0" spid="18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u es à la profondeur de .."/>
          <p:cNvSpPr txBox="1"/>
          <p:nvPr>
            <p:ph type="title"/>
          </p:nvPr>
        </p:nvSpPr>
        <p:spPr>
          <a:xfrm>
            <a:off x="975359" y="8222253"/>
            <a:ext cx="11054082" cy="1314600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/>
            <a:r>
              <a:t>Tu es à la profondeur de ..</a:t>
            </a:r>
          </a:p>
        </p:txBody>
      </p:sp>
      <p:pic>
        <p:nvPicPr>
          <p:cNvPr id="189" name="MalVoyantProfondeur01" descr="MalVoyantProfondeur0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5799" y="1511107"/>
            <a:ext cx="8973202" cy="67313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" grpId="2"/>
      <p:bldP build="whole" bldLvl="1" animBg="1" rev="0" advAuto="0" spid="18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rofondeur de (.) mètres"/>
          <p:cNvSpPr txBox="1"/>
          <p:nvPr>
            <p:ph type="title"/>
          </p:nvPr>
        </p:nvSpPr>
        <p:spPr>
          <a:xfrm>
            <a:off x="975359" y="8586682"/>
            <a:ext cx="11054082" cy="1148857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33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Profondeur de (.) mètres</a:t>
            </a:r>
          </a:p>
        </p:txBody>
      </p:sp>
      <p:pic>
        <p:nvPicPr>
          <p:cNvPr id="192" name="MalVoyantProfondeur02" descr="MalVoyantProfondeur0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2083" y="1385014"/>
            <a:ext cx="9518376" cy="71403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1" grpId="2"/>
      <p:bldP build="whole" bldLvl="1" animBg="1" rev="0" advAuto="0" spid="19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2 - La signalétique, les aménagements"/>
          <p:cNvSpPr txBox="1"/>
          <p:nvPr>
            <p:ph type="body" sz="quarter" idx="4294967295"/>
          </p:nvPr>
        </p:nvSpPr>
        <p:spPr>
          <a:xfrm>
            <a:off x="1027288" y="4275384"/>
            <a:ext cx="11054082" cy="1992208"/>
          </a:xfrm>
          <a:prstGeom prst="rect">
            <a:avLst/>
          </a:prstGeom>
          <a:ln w="25400">
            <a:solidFill>
              <a:srgbClr val="FF2600"/>
            </a:solidFill>
          </a:ln>
        </p:spPr>
        <p:txBody>
          <a:bodyPr anchor="b">
            <a:normAutofit fontScale="100000" lnSpcReduction="0"/>
          </a:bodyPr>
          <a:lstStyle>
            <a:lvl1pPr marL="0" indent="0" algn="ctr">
              <a:spcBef>
                <a:spcPts val="0"/>
              </a:spcBef>
              <a:buSzTx/>
              <a:buNone/>
              <a:defRPr b="1" sz="5400"/>
            </a:lvl1pPr>
          </a:lstStyle>
          <a:p>
            <a:pPr/>
            <a:r>
              <a:t>2 - La signalétique, les aménagements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haîne d’informa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SzTx/>
              <a:buNone/>
              <a:defRPr b="1"/>
            </a:pPr>
            <a:r>
              <a:t>Chaîne d’informations</a:t>
            </a:r>
          </a:p>
          <a:p>
            <a:pPr marL="0" indent="0">
              <a:spcBef>
                <a:spcPts val="600"/>
              </a:spcBef>
              <a:buSzTx/>
              <a:buNone/>
            </a:pPr>
            <a:r>
              <a:t>L'usager doit pouvoir se déplacer d'un maillon à l'autre sans rupture de cette chaîne.</a:t>
            </a:r>
          </a:p>
          <a:p>
            <a:pPr marL="0" indent="0">
              <a:spcBef>
                <a:spcPts val="600"/>
              </a:spcBef>
              <a:buSzTx/>
              <a:buNone/>
            </a:pPr>
            <a:r>
              <a:t>La constante de localisation aidera le déficient visuel à trouver l'information car il saura où la chercher.</a:t>
            </a:r>
          </a:p>
          <a:p>
            <a:pPr marL="0" indent="0">
              <a:spcBef>
                <a:spcPts val="600"/>
              </a:spcBef>
              <a:buSzTx/>
              <a:buNone/>
            </a:pPr>
            <a:r>
              <a:t>La signalétique visuelle doit être relayée par une signalétique sonore ou tactile pour les personnes aveugles.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3 - Ambiances visuelles"/>
          <p:cNvSpPr txBox="1"/>
          <p:nvPr>
            <p:ph type="title"/>
          </p:nvPr>
        </p:nvSpPr>
        <p:spPr>
          <a:xfrm>
            <a:off x="650239" y="5313327"/>
            <a:ext cx="11704322" cy="1049444"/>
          </a:xfrm>
          <a:prstGeom prst="rect">
            <a:avLst/>
          </a:prstGeom>
          <a:ln w="25400"/>
        </p:spPr>
        <p:txBody>
          <a:bodyPr/>
          <a:lstStyle>
            <a:lvl1pPr>
              <a:defRPr sz="5600"/>
            </a:lvl1pPr>
          </a:lstStyle>
          <a:p>
            <a:pPr/>
            <a:r>
              <a:t>3 - Ambiances visuelles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Quand l'information est transmise sous forme de pictogramme, veiller à sa lisibilité et le doubler d'un message écrit dont la lecture est facilement accessible aux personnes malvoyantes."/>
          <p:cNvSpPr txBox="1"/>
          <p:nvPr>
            <p:ph type="body" idx="1"/>
          </p:nvPr>
        </p:nvSpPr>
        <p:spPr>
          <a:xfrm>
            <a:off x="650239" y="3518464"/>
            <a:ext cx="11704322" cy="623513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Quand l'information est transmise sous forme de </a:t>
            </a:r>
            <a:r>
              <a:rPr b="1"/>
              <a:t>pictogramme</a:t>
            </a:r>
            <a:r>
              <a:t>, veiller à sa lisibilité et le doubler d'un message écrit dont la lecture est facilement accessible aux personnes malvoyantes.</a:t>
            </a:r>
          </a:p>
        </p:txBody>
      </p:sp>
      <p:sp>
        <p:nvSpPr>
          <p:cNvPr id="201" name="Panneaux et pictogrammes"/>
          <p:cNvSpPr txBox="1"/>
          <p:nvPr>
            <p:ph type="title"/>
          </p:nvPr>
        </p:nvSpPr>
        <p:spPr>
          <a:xfrm>
            <a:off x="5160786" y="1004428"/>
            <a:ext cx="7281335" cy="1784489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/>
            <a:r>
              <a:t>Panneaux et pictogrammes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217" y="6676249"/>
            <a:ext cx="2973495" cy="7021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08800" y="6633350"/>
            <a:ext cx="2975752" cy="702170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Ils doivent être marqués 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Ils doivent être marqués :</a:t>
            </a:r>
          </a:p>
          <a:p>
            <a:pPr marL="0" indent="0">
              <a:buChar char="•"/>
            </a:pPr>
            <a:r>
              <a:t> entre le support et le panneau ;</a:t>
            </a:r>
          </a:p>
          <a:p>
            <a:pPr marL="0" indent="0">
              <a:buChar char="•"/>
            </a:pPr>
            <a:r>
              <a:t> entre le panneau et l’inscription</a:t>
            </a: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  <a:r>
              <a:t>Par exemple : noir sur blanc ou bleu foncé sur jaune</a:t>
            </a:r>
          </a:p>
        </p:txBody>
      </p:sp>
      <p:sp>
        <p:nvSpPr>
          <p:cNvPr id="206" name="Contrast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/>
            <a:r>
              <a:t>Contrastes</a:t>
            </a:r>
          </a:p>
        </p:txBody>
      </p:sp>
      <p:pic>
        <p:nvPicPr>
          <p:cNvPr id="20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217" y="6676249"/>
            <a:ext cx="2973495" cy="7021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08800" y="6633350"/>
            <a:ext cx="2975752" cy="7021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Notions qui peuvent être abordées…"/>
          <p:cNvSpPr txBox="1"/>
          <p:nvPr/>
        </p:nvSpPr>
        <p:spPr>
          <a:xfrm>
            <a:off x="650239" y="6068846"/>
            <a:ext cx="11704322" cy="2765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/>
          <a:p>
            <a:pPr>
              <a:spcBef>
                <a:spcPts val="700"/>
              </a:spcBef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rPr b="1"/>
              <a:t>Notions qui peuvent être abordées</a:t>
            </a:r>
          </a:p>
          <a:p>
            <a:pPr>
              <a:spcBef>
                <a:spcPts val="300"/>
              </a:spcBef>
              <a:buSzPct val="100000"/>
              <a:buChar char="•"/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 Repérer et se déplacer dans l’espace « 3D »,</a:t>
            </a:r>
          </a:p>
          <a:p>
            <a:pPr>
              <a:spcBef>
                <a:spcPts val="300"/>
              </a:spcBef>
              <a:buSzPct val="100000"/>
              <a:buChar char="•"/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 La notion de pression (montées &lt;-&gt; descente),</a:t>
            </a:r>
          </a:p>
          <a:p>
            <a:pPr>
              <a:spcBef>
                <a:spcPts val="300"/>
              </a:spcBef>
              <a:buSzPct val="100000"/>
              <a:buChar char="•"/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 La notion d'orientation, se déplacer en ligne droite, changer de direction…</a:t>
            </a:r>
          </a:p>
        </p:txBody>
      </p:sp>
      <p:sp>
        <p:nvSpPr>
          <p:cNvPr id="85" name="Sensation à faire découvrir…"/>
          <p:cNvSpPr txBox="1"/>
          <p:nvPr>
            <p:ph type="body" idx="1"/>
          </p:nvPr>
        </p:nvSpPr>
        <p:spPr>
          <a:xfrm>
            <a:off x="650239" y="2997693"/>
            <a:ext cx="11704322" cy="675590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/>
            </a:pPr>
            <a:r>
              <a:rPr b="1"/>
              <a:t>Sensation à faire découvrir</a:t>
            </a:r>
            <a:endParaRPr b="1"/>
          </a:p>
          <a:p>
            <a:pPr marL="0" indent="0">
              <a:spcBef>
                <a:spcPts val="300"/>
              </a:spcBef>
              <a:buChar char="•"/>
              <a:defRPr sz="2400"/>
            </a:pPr>
            <a:r>
              <a:rPr b="1"/>
              <a:t> </a:t>
            </a:r>
            <a:r>
              <a:t>Tenir la personne par la main</a:t>
            </a:r>
          </a:p>
          <a:p>
            <a:pPr marL="0" indent="0">
              <a:spcBef>
                <a:spcPts val="300"/>
              </a:spcBef>
              <a:buChar char="•"/>
              <a:defRPr sz="2400"/>
            </a:pPr>
            <a:r>
              <a:t> L’autonomie lâcher la main - fil d’ariane</a:t>
            </a:r>
          </a:p>
        </p:txBody>
      </p:sp>
      <p:sp>
        <p:nvSpPr>
          <p:cNvPr id="86" name="Que faire sous l’eau …comment montrer ?"/>
          <p:cNvSpPr txBox="1"/>
          <p:nvPr>
            <p:ph type="title"/>
          </p:nvPr>
        </p:nvSpPr>
        <p:spPr>
          <a:xfrm>
            <a:off x="5238114" y="756606"/>
            <a:ext cx="7116447" cy="15985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993"/>
                </a:solidFill>
              </a:defRPr>
            </a:lvl1pPr>
          </a:lstStyle>
          <a:p>
            <a:pPr/>
            <a:r>
              <a:t>Que faire sous l’eau …comment montrer 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23573" y="6021493"/>
            <a:ext cx="4097868" cy="3068321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NON"/>
          <p:cNvSpPr txBox="1"/>
          <p:nvPr/>
        </p:nvSpPr>
        <p:spPr>
          <a:xfrm>
            <a:off x="7936089" y="8358293"/>
            <a:ext cx="1740747" cy="475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pPr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0000"/>
                </a:solidFill>
              </a:rPr>
              <a:t>NON</a:t>
            </a:r>
          </a:p>
        </p:txBody>
      </p:sp>
      <p:sp>
        <p:nvSpPr>
          <p:cNvPr id="212" name="Elles doivent 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Elles doivent :</a:t>
            </a:r>
          </a:p>
          <a:p>
            <a:pPr marL="0" indent="0">
              <a:buChar char="•"/>
            </a:pPr>
            <a:r>
              <a:t> être très contrastées par rapport au fond ;</a:t>
            </a:r>
          </a:p>
          <a:p>
            <a:pPr marL="0" indent="0">
              <a:buChar char="•"/>
            </a:pPr>
            <a:r>
              <a:t> privilégier les couleurs "franchement tranchées" avec une association limitée </a:t>
            </a:r>
          </a:p>
          <a:p>
            <a:pPr marL="0" indent="0">
              <a:buSzTx/>
              <a:buNone/>
            </a:pPr>
            <a:r>
              <a:t>à 2 couleurs ;</a:t>
            </a:r>
          </a:p>
        </p:txBody>
      </p:sp>
      <p:sp>
        <p:nvSpPr>
          <p:cNvPr id="213" name="Choix des couleu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/>
            <a:r>
              <a:t>Choix des couleurs</a:t>
            </a:r>
          </a:p>
        </p:txBody>
      </p:sp>
      <p:sp>
        <p:nvSpPr>
          <p:cNvPr id="214" name="NON"/>
          <p:cNvSpPr txBox="1"/>
          <p:nvPr/>
        </p:nvSpPr>
        <p:spPr>
          <a:xfrm>
            <a:off x="7936089" y="8358293"/>
            <a:ext cx="1740747" cy="475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pPr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0000"/>
                </a:solidFill>
              </a:rPr>
              <a:t>NON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specter les codes couleur en vigueur 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Respecter les </a:t>
            </a:r>
            <a:r>
              <a:rPr b="1"/>
              <a:t>codes couleur</a:t>
            </a:r>
            <a:r>
              <a:t> en vigueur :</a:t>
            </a:r>
          </a:p>
          <a:p>
            <a:pPr marL="0" indent="0">
              <a:buChar char="•"/>
            </a:pPr>
          </a:p>
          <a:p>
            <a:pPr marL="0" indent="0">
              <a:buClr>
                <a:srgbClr val="FF0000"/>
              </a:buClr>
              <a:buChar char="•"/>
            </a:pPr>
            <a:r>
              <a:rPr>
                <a:solidFill>
                  <a:srgbClr val="FF0000"/>
                </a:solidFill>
              </a:rPr>
              <a:t>rouge</a:t>
            </a:r>
            <a:r>
              <a:t> = interdit, danger, annulation, matériel incendie ; </a:t>
            </a:r>
          </a:p>
          <a:p>
            <a:pPr marL="0" indent="0">
              <a:buClr>
                <a:srgbClr val="00B050"/>
              </a:buClr>
              <a:buChar char="•"/>
            </a:pPr>
            <a:r>
              <a:rPr>
                <a:solidFill>
                  <a:srgbClr val="00B050"/>
                </a:solidFill>
              </a:rPr>
              <a:t>vert</a:t>
            </a:r>
            <a:r>
              <a:t> = accord, validation, autorisation, sortie de secours ;</a:t>
            </a:r>
          </a:p>
          <a:p>
            <a:pPr marL="0" indent="0">
              <a:buClr>
                <a:srgbClr val="FFFF00"/>
              </a:buClr>
              <a:buChar char="•"/>
            </a:pPr>
            <a:r>
              <a:rPr>
                <a:solidFill>
                  <a:srgbClr val="FFFF00"/>
                </a:solidFill>
              </a:rPr>
              <a:t>jaune</a:t>
            </a:r>
            <a:r>
              <a:t> = correction, modification ;</a:t>
            </a:r>
          </a:p>
          <a:p>
            <a:pPr marL="0" indent="0">
              <a:buClr>
                <a:srgbClr val="663300"/>
              </a:buClr>
              <a:buChar char="•"/>
            </a:pPr>
            <a:r>
              <a:rPr>
                <a:solidFill>
                  <a:srgbClr val="663300"/>
                </a:solidFill>
              </a:rPr>
              <a:t>marron</a:t>
            </a:r>
            <a:r>
              <a:t> = informations touristique.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4 - Cheminements et revêtements  de sol en voirie"/>
          <p:cNvSpPr txBox="1"/>
          <p:nvPr/>
        </p:nvSpPr>
        <p:spPr>
          <a:xfrm>
            <a:off x="546833" y="4952560"/>
            <a:ext cx="11911134" cy="1857249"/>
          </a:xfrm>
          <a:prstGeom prst="rect">
            <a:avLst/>
          </a:prstGeom>
          <a:ln w="2540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>
              <a:spcBef>
                <a:spcPts val="900"/>
              </a:spcBef>
              <a:defRPr b="1" sz="5600">
                <a:latin typeface="+mn-lt"/>
                <a:ea typeface="+mn-ea"/>
                <a:cs typeface="+mn-cs"/>
                <a:sym typeface="Helvetica"/>
              </a:defRPr>
            </a:pPr>
            <a:r>
              <a:t>4 - Cheminements et revêtements </a:t>
            </a:r>
            <a:br/>
            <a:r>
              <a:t>de sol en voirie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rcRect l="0" t="13256" r="0" b="29113"/>
          <a:stretch>
            <a:fillRect/>
          </a:stretch>
        </p:blipFill>
        <p:spPr>
          <a:xfrm>
            <a:off x="8188959" y="1903165"/>
            <a:ext cx="4262686" cy="3277589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Trajectoire pour faciliter la lecture des grands espaces."/>
          <p:cNvSpPr txBox="1"/>
          <p:nvPr>
            <p:ph type="body" sz="half" idx="1"/>
          </p:nvPr>
        </p:nvSpPr>
        <p:spPr>
          <a:xfrm>
            <a:off x="650239" y="3066838"/>
            <a:ext cx="5196700" cy="668676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  <a:r>
              <a:t>Trajectoire pour faciliter la lecture des grands espaces.</a:t>
            </a:r>
          </a:p>
        </p:txBody>
      </p:sp>
      <p:sp>
        <p:nvSpPr>
          <p:cNvPr id="222" name="Bandes de guidage"/>
          <p:cNvSpPr txBox="1"/>
          <p:nvPr>
            <p:ph type="title"/>
          </p:nvPr>
        </p:nvSpPr>
        <p:spPr>
          <a:xfrm>
            <a:off x="5103847" y="984003"/>
            <a:ext cx="7395211" cy="839087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/>
            <a:r>
              <a:t>Bandes de guidage</a:t>
            </a:r>
          </a:p>
        </p:txBody>
      </p:sp>
      <p:pic>
        <p:nvPicPr>
          <p:cNvPr id="223" name="image.tif" descr="image.tif"/>
          <p:cNvPicPr>
            <a:picLocks noChangeAspect="1"/>
          </p:cNvPicPr>
          <p:nvPr/>
        </p:nvPicPr>
        <p:blipFill>
          <a:blip r:embed="rId3">
            <a:extLst/>
          </a:blip>
          <a:srcRect l="6493" t="13057" r="6493" b="7210"/>
          <a:stretch>
            <a:fillRect/>
          </a:stretch>
        </p:blipFill>
        <p:spPr>
          <a:xfrm>
            <a:off x="8168873" y="6444038"/>
            <a:ext cx="4262946" cy="2911841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Traversée piéton"/>
          <p:cNvSpPr txBox="1"/>
          <p:nvPr/>
        </p:nvSpPr>
        <p:spPr>
          <a:xfrm>
            <a:off x="4603538" y="5409635"/>
            <a:ext cx="7751023" cy="998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algn="ctr">
              <a:defRPr b="1" sz="5000">
                <a:solidFill>
                  <a:srgbClr val="3366C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Traversée piéton</a:t>
            </a:r>
          </a:p>
        </p:txBody>
      </p:sp>
      <p:sp>
        <p:nvSpPr>
          <p:cNvPr id="225" name="Abaissement, espace plan facilitant le passage de tous : fauteuils, poussettes…"/>
          <p:cNvSpPr txBox="1"/>
          <p:nvPr/>
        </p:nvSpPr>
        <p:spPr>
          <a:xfrm>
            <a:off x="650239" y="6539260"/>
            <a:ext cx="7207604" cy="3136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>
              <a:spcBef>
                <a:spcPts val="700"/>
              </a:spcBef>
              <a:defRPr sz="3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Abaissement, espace plan facilitant le passage de tous : fauteuils, poussettes…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63644" y="5594773"/>
            <a:ext cx="5080001" cy="373888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1ère marche du haut de l'escalier annoncée par…"/>
          <p:cNvSpPr txBox="1"/>
          <p:nvPr>
            <p:ph type="body" idx="1"/>
          </p:nvPr>
        </p:nvSpPr>
        <p:spPr>
          <a:xfrm>
            <a:off x="650239" y="2759780"/>
            <a:ext cx="11704322" cy="66867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1</a:t>
            </a:r>
            <a:r>
              <a:rPr baseline="31999"/>
              <a:t>ère</a:t>
            </a:r>
            <a:r>
              <a:t> marche du haut de l'escalier annoncée par </a:t>
            </a:r>
          </a:p>
          <a:p>
            <a:pPr marL="0" indent="0">
              <a:buSzTx/>
              <a:buNone/>
            </a:pPr>
            <a:r>
              <a:t>- une zone d'alerte au sol de 0,5 m, avec un contraste visuel et tactile, </a:t>
            </a:r>
          </a:p>
          <a:p>
            <a:pPr marL="0" indent="0">
              <a:buSzTx/>
              <a:buNone/>
            </a:pPr>
            <a:r>
              <a:t>- une bande d'éveil de vigilance.</a:t>
            </a:r>
          </a:p>
          <a:p>
            <a:pPr marL="0" indent="0">
              <a:buSzTx/>
              <a:buNone/>
            </a:pPr>
          </a:p>
          <a:p>
            <a:pPr marL="0" indent="0">
              <a:spcBef>
                <a:spcPts val="0"/>
              </a:spcBef>
              <a:buSzTx/>
              <a:buNone/>
            </a:pPr>
            <a:r>
              <a:t>Les nez de marches doivent </a:t>
            </a:r>
          </a:p>
          <a:p>
            <a:pPr marL="0" indent="0">
              <a:spcBef>
                <a:spcPts val="0"/>
              </a:spcBef>
              <a:buSzTx/>
              <a:buNone/>
            </a:pPr>
            <a:r>
              <a:t>être contrastés par rapport </a:t>
            </a:r>
          </a:p>
          <a:p>
            <a:pPr marL="0" indent="0">
              <a:spcBef>
                <a:spcPts val="0"/>
              </a:spcBef>
              <a:buSzTx/>
              <a:buNone/>
            </a:pPr>
            <a:r>
              <a:t>à la marche.</a:t>
            </a:r>
          </a:p>
        </p:txBody>
      </p:sp>
      <p:sp>
        <p:nvSpPr>
          <p:cNvPr id="229" name="Les escali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/>
            <a:r>
              <a:t>Les escaliers</a:t>
            </a:r>
          </a:p>
        </p:txBody>
      </p:sp>
      <p:sp>
        <p:nvSpPr>
          <p:cNvPr id="230" name="Ligne"/>
          <p:cNvSpPr/>
          <p:nvPr/>
        </p:nvSpPr>
        <p:spPr>
          <a:xfrm>
            <a:off x="7414259" y="5115692"/>
            <a:ext cx="1590709" cy="1580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5" h="21046" fill="norm" stroke="1" extrusionOk="0">
                <a:moveTo>
                  <a:pt x="0" y="130"/>
                </a:moveTo>
                <a:cubicBezTo>
                  <a:pt x="5778" y="-554"/>
                  <a:pt x="11548" y="1475"/>
                  <a:pt x="15638" y="5631"/>
                </a:cubicBezTo>
                <a:cubicBezTo>
                  <a:pt x="19641" y="9698"/>
                  <a:pt x="21600" y="15363"/>
                  <a:pt x="20969" y="21046"/>
                </a:cubicBezTo>
              </a:path>
            </a:pathLst>
          </a:custGeom>
          <a:ln w="50800">
            <a:solidFill>
              <a:srgbClr val="FF2600"/>
            </a:solidFill>
            <a:bevel/>
            <a:tailEnd type="triangle"/>
          </a:ln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p:spPr>
        <p:txBody>
          <a:bodyPr lIns="65023" tIns="65023" rIns="65023" bIns="65023"/>
          <a:lstStyle/>
          <a:p>
            <a:pPr defTabSz="457200">
              <a:defRPr sz="16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31" name="Ligne"/>
          <p:cNvSpPr/>
          <p:nvPr/>
        </p:nvSpPr>
        <p:spPr>
          <a:xfrm>
            <a:off x="4559934" y="4445313"/>
            <a:ext cx="6407716" cy="2583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0" fill="norm" stroke="1" extrusionOk="0">
                <a:moveTo>
                  <a:pt x="0" y="26"/>
                </a:moveTo>
                <a:lnTo>
                  <a:pt x="12601" y="26"/>
                </a:lnTo>
                <a:cubicBezTo>
                  <a:pt x="13606" y="-110"/>
                  <a:pt x="14612" y="288"/>
                  <a:pt x="15549" y="1193"/>
                </a:cubicBezTo>
                <a:cubicBezTo>
                  <a:pt x="17120" y="2710"/>
                  <a:pt x="18386" y="5435"/>
                  <a:pt x="19366" y="8607"/>
                </a:cubicBezTo>
                <a:cubicBezTo>
                  <a:pt x="20508" y="12303"/>
                  <a:pt x="21292" y="16702"/>
                  <a:pt x="21600" y="21490"/>
                </a:cubicBezTo>
              </a:path>
            </a:pathLst>
          </a:custGeom>
          <a:ln w="50800">
            <a:solidFill>
              <a:srgbClr val="FF2600"/>
            </a:solidFill>
            <a:bevel/>
            <a:tailEnd type="triangle"/>
          </a:ln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p:spPr>
        <p:txBody>
          <a:bodyPr lIns="65023" tIns="65023" rIns="65023" bIns="65023"/>
          <a:lstStyle/>
          <a:p>
            <a:pPr defTabSz="457200">
              <a:defRPr sz="16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Les personnes déficientes visuelles utilisent naturellement, en fonction de leur audition, les bruits, les sons, les ambiances sonores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Les personnes déficientes visuelles utilisent naturellement, en fonction de leur audition, les bruits, les sons, les ambiances sonores.</a:t>
            </a:r>
          </a:p>
        </p:txBody>
      </p:sp>
      <p:sp>
        <p:nvSpPr>
          <p:cNvPr id="234" name="Guidage sono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/>
            <a:r>
              <a:t>Guidage sonore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pprentissage du matériel…"/>
          <p:cNvSpPr txBox="1"/>
          <p:nvPr>
            <p:ph type="body" idx="1"/>
          </p:nvPr>
        </p:nvSpPr>
        <p:spPr>
          <a:xfrm>
            <a:off x="650239" y="2794043"/>
            <a:ext cx="11704322" cy="6959558"/>
          </a:xfrm>
          <a:prstGeom prst="rect">
            <a:avLst/>
          </a:prstGeom>
        </p:spPr>
        <p:txBody>
          <a:bodyPr/>
          <a:lstStyle/>
          <a:p>
            <a:pPr marL="657394" indent="-657394">
              <a:spcBef>
                <a:spcPts val="0"/>
              </a:spcBef>
              <a:buChar char="•"/>
            </a:pPr>
            <a:r>
              <a:t>Apprentissage du matériel</a:t>
            </a:r>
          </a:p>
          <a:p>
            <a:pPr marL="657394" indent="-657394">
              <a:spcBef>
                <a:spcPts val="0"/>
              </a:spcBef>
              <a:buChar char="•"/>
            </a:pPr>
            <a:r>
              <a:t>Travail initial sur l’équilibre</a:t>
            </a:r>
          </a:p>
          <a:p>
            <a:pPr lvl="1" marL="1005028" indent="-547828">
              <a:spcBef>
                <a:spcPts val="0"/>
              </a:spcBef>
            </a:pPr>
            <a:r>
              <a:t>Gilet vide</a:t>
            </a:r>
          </a:p>
          <a:p>
            <a:pPr lvl="1" marL="1005028" indent="-547828">
              <a:spcBef>
                <a:spcPts val="0"/>
              </a:spcBef>
            </a:pPr>
            <a:r>
              <a:t>Fils d’Ariane au fond de la piscine</a:t>
            </a:r>
          </a:p>
          <a:p>
            <a:pPr lvl="1" marL="1005028" indent="-547828">
              <a:spcBef>
                <a:spcPts val="0"/>
              </a:spcBef>
            </a:pPr>
            <a:r>
              <a:t>Apprentissage gilet</a:t>
            </a:r>
          </a:p>
          <a:p>
            <a:pPr lvl="1" marL="1005028" indent="-547828">
              <a:spcBef>
                <a:spcPts val="0"/>
              </a:spcBef>
            </a:pPr>
            <a:r>
              <a:t>Cabrioles</a:t>
            </a:r>
          </a:p>
          <a:p>
            <a:pPr marL="657394" indent="-657394">
              <a:spcBef>
                <a:spcPts val="0"/>
              </a:spcBef>
              <a:buChar char="•"/>
            </a:pPr>
            <a:r>
              <a:t>Besoin de bouger</a:t>
            </a:r>
          </a:p>
          <a:p>
            <a:pPr lvl="1" marL="1005028" indent="-547828">
              <a:spcBef>
                <a:spcPts val="0"/>
              </a:spcBef>
            </a:pPr>
            <a:r>
              <a:t>Travail sur le palmage</a:t>
            </a:r>
          </a:p>
          <a:p>
            <a:pPr marL="657394" indent="-657394">
              <a:spcBef>
                <a:spcPts val="0"/>
              </a:spcBef>
              <a:buChar char="•"/>
            </a:pPr>
            <a:r>
              <a:t>Besoin de toucher</a:t>
            </a:r>
          </a:p>
          <a:p>
            <a:pPr marL="657394" indent="-657394">
              <a:spcBef>
                <a:spcPts val="0"/>
              </a:spcBef>
              <a:buChar char="•"/>
            </a:pPr>
            <a:r>
              <a:t>Langage de communication basé sur le toucher </a:t>
            </a:r>
          </a:p>
          <a:p>
            <a:pPr lvl="1" marL="1005028" indent="-547828">
              <a:spcBef>
                <a:spcPts val="0"/>
              </a:spcBef>
            </a:pPr>
            <a:r>
              <a:t>Débat permanent handis et valides (consensus)</a:t>
            </a:r>
          </a:p>
          <a:p>
            <a:pPr lvl="1" marL="1005028" indent="-547828">
              <a:spcBef>
                <a:spcPts val="0"/>
              </a:spcBef>
            </a:pPr>
            <a:r>
              <a:t>Signes monosémiques</a:t>
            </a:r>
          </a:p>
        </p:txBody>
      </p:sp>
      <p:sp>
        <p:nvSpPr>
          <p:cNvPr id="89" name="Base de progrès"/>
          <p:cNvSpPr txBox="1"/>
          <p:nvPr>
            <p:ph type="title"/>
          </p:nvPr>
        </p:nvSpPr>
        <p:spPr>
          <a:xfrm>
            <a:off x="5238115" y="867211"/>
            <a:ext cx="7116446" cy="10473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993"/>
                </a:solidFill>
              </a:defRPr>
            </a:lvl1pPr>
          </a:lstStyle>
          <a:p>
            <a:pPr/>
            <a:r>
              <a:t>Base de progrès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Deux courants de pensée :…"/>
          <p:cNvSpPr txBox="1"/>
          <p:nvPr>
            <p:ph type="body" sz="half" idx="1"/>
          </p:nvPr>
        </p:nvSpPr>
        <p:spPr>
          <a:xfrm>
            <a:off x="650239" y="2981042"/>
            <a:ext cx="11704322" cy="366585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buSzTx/>
              <a:buNone/>
            </a:pPr>
            <a:r>
              <a:rPr b="1"/>
              <a:t>Deux courants</a:t>
            </a:r>
            <a:r>
              <a:t> de pensée : </a:t>
            </a:r>
          </a:p>
          <a:p>
            <a:pPr marL="0" indent="0">
              <a:buChar char="•"/>
            </a:pPr>
            <a:r>
              <a:t> Les signes normalisés de plongée réalisés dans la main de la personne</a:t>
            </a:r>
          </a:p>
          <a:p>
            <a:pPr marL="0" indent="0">
              <a:buChar char="•"/>
            </a:pPr>
            <a:r>
              <a:t> Les signes différents pour donner des informations à la personne sous l’eau.</a:t>
            </a:r>
          </a:p>
        </p:txBody>
      </p:sp>
      <p:sp>
        <p:nvSpPr>
          <p:cNvPr id="92" name="Code de communication"/>
          <p:cNvSpPr txBox="1"/>
          <p:nvPr>
            <p:ph type="title"/>
          </p:nvPr>
        </p:nvSpPr>
        <p:spPr>
          <a:xfrm>
            <a:off x="5268736" y="1291448"/>
            <a:ext cx="7707137" cy="854218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>
                <a:solidFill>
                  <a:srgbClr val="011993"/>
                </a:solidFill>
              </a:defRPr>
            </a:lvl1pPr>
          </a:lstStyle>
          <a:p>
            <a:pPr/>
            <a:r>
              <a:t>Code de communication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Est-ce que ça va ?"/>
          <p:cNvSpPr txBox="1"/>
          <p:nvPr>
            <p:ph type="title"/>
          </p:nvPr>
        </p:nvSpPr>
        <p:spPr>
          <a:xfrm>
            <a:off x="975359" y="8203424"/>
            <a:ext cx="11054082" cy="1532115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/>
            <a:r>
              <a:t>Est-ce que ça va ? </a:t>
            </a:r>
          </a:p>
        </p:txBody>
      </p:sp>
      <p:pic>
        <p:nvPicPr>
          <p:cNvPr id="95" name="MalVoyantCaVa02" descr="MalVoyantCaVa0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7968" y="1565247"/>
            <a:ext cx="8828864" cy="662310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4" name="Groupe"/>
          <p:cNvGrpSpPr/>
          <p:nvPr/>
        </p:nvGrpSpPr>
        <p:grpSpPr>
          <a:xfrm>
            <a:off x="6486474" y="2576476"/>
            <a:ext cx="2573565" cy="4600648"/>
            <a:chOff x="0" y="0"/>
            <a:chExt cx="2573563" cy="4600647"/>
          </a:xfrm>
        </p:grpSpPr>
        <p:grpSp>
          <p:nvGrpSpPr>
            <p:cNvPr id="99" name="Groupe"/>
            <p:cNvGrpSpPr/>
            <p:nvPr/>
          </p:nvGrpSpPr>
          <p:grpSpPr>
            <a:xfrm>
              <a:off x="1871550" y="3753241"/>
              <a:ext cx="702014" cy="847407"/>
              <a:chOff x="0" y="0"/>
              <a:chExt cx="702013" cy="847405"/>
            </a:xfrm>
          </p:grpSpPr>
          <p:sp>
            <p:nvSpPr>
              <p:cNvPr id="96" name="Figure"/>
              <p:cNvSpPr/>
              <p:nvPr/>
            </p:nvSpPr>
            <p:spPr>
              <a:xfrm rot="14069769">
                <a:off x="-21006" y="229604"/>
                <a:ext cx="731521" cy="325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00" y="0"/>
                    </a:moveTo>
                    <a:lnTo>
                      <a:pt x="15200" y="5400"/>
                    </a:lnTo>
                    <a:lnTo>
                      <a:pt x="0" y="5400"/>
                    </a:lnTo>
                    <a:lnTo>
                      <a:pt x="0" y="16200"/>
                    </a:lnTo>
                    <a:lnTo>
                      <a:pt x="15200" y="16200"/>
                    </a:lnTo>
                    <a:lnTo>
                      <a:pt x="15200" y="21600"/>
                    </a:lnTo>
                    <a:lnTo>
                      <a:pt x="21600" y="10800"/>
                    </a:lnTo>
                    <a:lnTo>
                      <a:pt x="15200" y="0"/>
                    </a:lnTo>
                    <a:close/>
                  </a:path>
                </a:pathLst>
              </a:custGeom>
              <a:solidFill>
                <a:schemeClr val="accent3">
                  <a:lumOff val="44000"/>
                </a:schemeClr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" name="Rectangle"/>
              <p:cNvSpPr/>
              <p:nvPr/>
            </p:nvSpPr>
            <p:spPr>
              <a:xfrm rot="14069769">
                <a:off x="561548" y="652753"/>
                <a:ext cx="54187" cy="162561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" name="Rectangle"/>
              <p:cNvSpPr/>
              <p:nvPr/>
            </p:nvSpPr>
            <p:spPr>
              <a:xfrm rot="14069769">
                <a:off x="614431" y="707893"/>
                <a:ext cx="27094" cy="162561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3" name="Groupe"/>
            <p:cNvGrpSpPr/>
            <p:nvPr/>
          </p:nvGrpSpPr>
          <p:grpSpPr>
            <a:xfrm>
              <a:off x="-1" y="-1"/>
              <a:ext cx="677919" cy="859370"/>
              <a:chOff x="0" y="0"/>
              <a:chExt cx="677917" cy="859368"/>
            </a:xfrm>
          </p:grpSpPr>
          <p:sp>
            <p:nvSpPr>
              <p:cNvPr id="100" name="Figure"/>
              <p:cNvSpPr/>
              <p:nvPr/>
            </p:nvSpPr>
            <p:spPr>
              <a:xfrm rot="3412925">
                <a:off x="-23832" y="301649"/>
                <a:ext cx="731521" cy="325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00" y="0"/>
                    </a:moveTo>
                    <a:lnTo>
                      <a:pt x="15200" y="5400"/>
                    </a:lnTo>
                    <a:lnTo>
                      <a:pt x="0" y="5400"/>
                    </a:lnTo>
                    <a:lnTo>
                      <a:pt x="0" y="16200"/>
                    </a:lnTo>
                    <a:lnTo>
                      <a:pt x="15200" y="16200"/>
                    </a:lnTo>
                    <a:lnTo>
                      <a:pt x="15200" y="21600"/>
                    </a:lnTo>
                    <a:lnTo>
                      <a:pt x="21600" y="10800"/>
                    </a:lnTo>
                    <a:lnTo>
                      <a:pt x="15200" y="0"/>
                    </a:lnTo>
                    <a:close/>
                  </a:path>
                </a:pathLst>
              </a:custGeom>
              <a:solidFill>
                <a:schemeClr val="accent3">
                  <a:lumOff val="44000"/>
                </a:schemeClr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" name="Rectangle"/>
              <p:cNvSpPr/>
              <p:nvPr/>
            </p:nvSpPr>
            <p:spPr>
              <a:xfrm rot="3412925">
                <a:off x="85391" y="31204"/>
                <a:ext cx="54187" cy="162561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" name="Rectangle"/>
              <p:cNvSpPr/>
              <p:nvPr/>
            </p:nvSpPr>
            <p:spPr>
              <a:xfrm rot="3412925">
                <a:off x="61930" y="-25526"/>
                <a:ext cx="27094" cy="162561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/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5" grpId="1"/>
      <p:bldP build="whole" bldLvl="1" animBg="1" rev="0" advAuto="0" spid="104" grpId="3"/>
      <p:bldP build="whole" bldLvl="1" animBg="1" rev="0" advAuto="0" spid="9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Ça va !"/>
          <p:cNvSpPr txBox="1"/>
          <p:nvPr>
            <p:ph type="title"/>
          </p:nvPr>
        </p:nvSpPr>
        <p:spPr>
          <a:xfrm>
            <a:off x="975359" y="8226142"/>
            <a:ext cx="11054082" cy="1545521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/>
            <a:r>
              <a:t>Ça va !</a:t>
            </a:r>
          </a:p>
        </p:txBody>
      </p:sp>
      <p:pic>
        <p:nvPicPr>
          <p:cNvPr id="107" name="MalVoyantOK" descr="MalVoyantO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0051" y="1559307"/>
            <a:ext cx="8844698" cy="66349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6" grpId="2"/>
      <p:bldP build="whole" bldLvl="1" animBg="1" rev="0" advAuto="0" spid="10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Ça ne va pas !"/>
          <p:cNvSpPr txBox="1"/>
          <p:nvPr>
            <p:ph type="title"/>
          </p:nvPr>
        </p:nvSpPr>
        <p:spPr>
          <a:xfrm>
            <a:off x="975359" y="8128000"/>
            <a:ext cx="11054082" cy="1625600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/>
            <a:r>
              <a:t>Ça ne va pas !</a:t>
            </a:r>
          </a:p>
        </p:txBody>
      </p:sp>
      <p:pic>
        <p:nvPicPr>
          <p:cNvPr id="110" name="MalVoyantCaVaPas" descr="MalVoyantCaVaPa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15500" y="1660916"/>
            <a:ext cx="8573800" cy="643176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4" name="Groupe"/>
          <p:cNvGrpSpPr/>
          <p:nvPr/>
        </p:nvGrpSpPr>
        <p:grpSpPr>
          <a:xfrm>
            <a:off x="3594864" y="6356524"/>
            <a:ext cx="2504139" cy="1121863"/>
            <a:chOff x="55164" y="22894"/>
            <a:chExt cx="2504138" cy="1121862"/>
          </a:xfrm>
        </p:grpSpPr>
        <p:sp>
          <p:nvSpPr>
            <p:cNvPr id="111" name="Figure"/>
            <p:cNvSpPr/>
            <p:nvPr/>
          </p:nvSpPr>
          <p:spPr>
            <a:xfrm rot="10722973">
              <a:off x="507225" y="602201"/>
              <a:ext cx="1684180" cy="523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02" y="21600"/>
                  </a:moveTo>
                  <a:cubicBezTo>
                    <a:pt x="4232" y="13458"/>
                    <a:pt x="7336" y="8072"/>
                    <a:pt x="10801" y="8072"/>
                  </a:cubicBezTo>
                  <a:cubicBezTo>
                    <a:pt x="14264" y="8072"/>
                    <a:pt x="17368" y="13458"/>
                    <a:pt x="18598" y="21600"/>
                  </a:cubicBezTo>
                  <a:lnTo>
                    <a:pt x="21600" y="18730"/>
                  </a:lnTo>
                  <a:cubicBezTo>
                    <a:pt x="19896" y="7454"/>
                    <a:pt x="15597" y="0"/>
                    <a:pt x="10799" y="0"/>
                  </a:cubicBezTo>
                  <a:cubicBezTo>
                    <a:pt x="6003" y="0"/>
                    <a:pt x="1704" y="7454"/>
                    <a:pt x="0" y="18730"/>
                  </a:cubicBezTo>
                  <a:lnTo>
                    <a:pt x="3002" y="21600"/>
                  </a:ln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/>
            </a:p>
          </p:txBody>
        </p:sp>
        <p:sp>
          <p:nvSpPr>
            <p:cNvPr id="112" name="Triangle"/>
            <p:cNvSpPr/>
            <p:nvPr/>
          </p:nvSpPr>
          <p:spPr>
            <a:xfrm rot="20247638">
              <a:off x="126931" y="150708"/>
              <a:ext cx="772161" cy="528321"/>
            </a:xfrm>
            <a:prstGeom prst="triangle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/>
            </a:p>
          </p:txBody>
        </p:sp>
        <p:sp>
          <p:nvSpPr>
            <p:cNvPr id="113" name="Triangle"/>
            <p:cNvSpPr/>
            <p:nvPr/>
          </p:nvSpPr>
          <p:spPr>
            <a:xfrm rot="1253771">
              <a:off x="1833811" y="123614"/>
              <a:ext cx="650241" cy="541868"/>
            </a:xfrm>
            <a:prstGeom prst="triangle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9" grpId="2"/>
      <p:bldP build="whole" bldLvl="1" animBg="1" rev="0" advAuto="0" spid="114" grpId="3"/>
      <p:bldP build="whole" bldLvl="1" animBg="1" rev="0" advAuto="0" spid="1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On remonte"/>
          <p:cNvSpPr txBox="1"/>
          <p:nvPr>
            <p:ph type="title"/>
          </p:nvPr>
        </p:nvSpPr>
        <p:spPr>
          <a:xfrm>
            <a:off x="975359" y="8385386"/>
            <a:ext cx="11054082" cy="1332090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/>
            <a:r>
              <a:t>On remonte</a:t>
            </a:r>
          </a:p>
        </p:txBody>
      </p:sp>
      <p:pic>
        <p:nvPicPr>
          <p:cNvPr id="117" name="MalVoyantRemontee02" descr="MalVoyantRemontee0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5485" y="1387192"/>
            <a:ext cx="7753830" cy="6979216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Figure"/>
          <p:cNvSpPr/>
          <p:nvPr/>
        </p:nvSpPr>
        <p:spPr>
          <a:xfrm>
            <a:off x="6664959" y="1715910"/>
            <a:ext cx="433495" cy="2167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800"/>
                </a:moveTo>
                <a:lnTo>
                  <a:pt x="10800" y="0"/>
                </a:lnTo>
                <a:lnTo>
                  <a:pt x="21600" y="4800"/>
                </a:lnTo>
                <a:lnTo>
                  <a:pt x="16200" y="48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4800"/>
                </a:lnTo>
                <a:close/>
              </a:path>
            </a:pathLst>
          </a:cu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7" grpId="1"/>
      <p:bldP build="whole" bldLvl="1" animBg="1" rev="0" advAuto="0" spid="116" grpId="2"/>
      <p:bldP build="whole" bldLvl="1" animBg="1" rev="0" advAuto="0" spid="118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50800" dist="254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5023" tIns="65023" rIns="65023" bIns="65023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50800" dist="254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50800" dist="254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5023" tIns="65023" rIns="65023" bIns="65023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50800" dist="254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