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72A6-B544-407A-A856-4501476EEB6C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A355-3D3B-4B3C-AA6C-7D26B653E0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8729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72A6-B544-407A-A856-4501476EEB6C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A355-3D3B-4B3C-AA6C-7D26B653E0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7763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72A6-B544-407A-A856-4501476EEB6C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A355-3D3B-4B3C-AA6C-7D26B653E0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2583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72A6-B544-407A-A856-4501476EEB6C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A355-3D3B-4B3C-AA6C-7D26B653E0E0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9408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72A6-B544-407A-A856-4501476EEB6C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A355-3D3B-4B3C-AA6C-7D26B653E0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3754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72A6-B544-407A-A856-4501476EEB6C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A355-3D3B-4B3C-AA6C-7D26B653E0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5525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72A6-B544-407A-A856-4501476EEB6C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A355-3D3B-4B3C-AA6C-7D26B653E0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4531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72A6-B544-407A-A856-4501476EEB6C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A355-3D3B-4B3C-AA6C-7D26B653E0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1916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72A6-B544-407A-A856-4501476EEB6C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A355-3D3B-4B3C-AA6C-7D26B653E0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5536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72A6-B544-407A-A856-4501476EEB6C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A355-3D3B-4B3C-AA6C-7D26B653E0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40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72A6-B544-407A-A856-4501476EEB6C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A355-3D3B-4B3C-AA6C-7D26B653E0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526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72A6-B544-407A-A856-4501476EEB6C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A355-3D3B-4B3C-AA6C-7D26B653E0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5265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72A6-B544-407A-A856-4501476EEB6C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A355-3D3B-4B3C-AA6C-7D26B653E0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703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72A6-B544-407A-A856-4501476EEB6C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A355-3D3B-4B3C-AA6C-7D26B653E0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7273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72A6-B544-407A-A856-4501476EEB6C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A355-3D3B-4B3C-AA6C-7D26B653E0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2538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72A6-B544-407A-A856-4501476EEB6C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A355-3D3B-4B3C-AA6C-7D26B653E0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247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72A6-B544-407A-A856-4501476EEB6C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A355-3D3B-4B3C-AA6C-7D26B653E0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6115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8B872A6-B544-407A-A856-4501476EEB6C}" type="datetimeFigureOut">
              <a:rPr lang="fr-FR" smtClean="0"/>
              <a:t>11/03/2020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719A355-3D3B-4B3C-AA6C-7D26B653E0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613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B1311E29-F9FC-46EB-AA73-BF8BB54E2D25}"/>
              </a:ext>
            </a:extLst>
          </p:cNvPr>
          <p:cNvGrpSpPr/>
          <p:nvPr/>
        </p:nvGrpSpPr>
        <p:grpSpPr>
          <a:xfrm>
            <a:off x="119269" y="0"/>
            <a:ext cx="7036982" cy="1338471"/>
            <a:chOff x="439145" y="2454684"/>
            <a:chExt cx="7036982" cy="1338471"/>
          </a:xfrm>
        </p:grpSpPr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DEBD50A6-D017-4771-A905-B770EC756BF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145" y="2964525"/>
              <a:ext cx="2234736" cy="3187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4">
              <a:extLst>
                <a:ext uri="{FF2B5EF4-FFF2-40B4-BE49-F238E27FC236}">
                  <a16:creationId xmlns:a16="http://schemas.microsoft.com/office/drawing/2014/main" id="{58DCEE47-9C00-49E8-93A9-7665584F3C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03808" y="2454684"/>
              <a:ext cx="1772319" cy="13384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6" descr="Logo Fédération Française Handisport - Retour à l'accueil">
              <a:extLst>
                <a:ext uri="{FF2B5EF4-FFF2-40B4-BE49-F238E27FC236}">
                  <a16:creationId xmlns:a16="http://schemas.microsoft.com/office/drawing/2014/main" id="{ED9D884A-357F-4EAF-B502-7249585D7F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8470" y="2964524"/>
              <a:ext cx="2395134" cy="318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0" descr="40 ans de défis fédération, française du sport adapté">
              <a:extLst>
                <a:ext uri="{FF2B5EF4-FFF2-40B4-BE49-F238E27FC236}">
                  <a16:creationId xmlns:a16="http://schemas.microsoft.com/office/drawing/2014/main" id="{36F9D89A-DDE8-4B57-84CB-AD342846A7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9851" y="2565747"/>
              <a:ext cx="694875" cy="797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4">
            <a:extLst>
              <a:ext uri="{FF2B5EF4-FFF2-40B4-BE49-F238E27FC236}">
                <a16:creationId xmlns:a16="http://schemas.microsoft.com/office/drawing/2014/main" id="{2300B76E-68FF-41EB-914B-3AF2638B7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4887" y="1781089"/>
            <a:ext cx="8280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3200"/>
              <a:t>Déficience, handicap mental et psychique</a:t>
            </a: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1162505B-7E95-4DA2-AEF5-C65083661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9349" y="2950127"/>
            <a:ext cx="6408738" cy="13398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4000"/>
              <a:t>Stratégies d’apprentissages</a:t>
            </a:r>
          </a:p>
        </p:txBody>
      </p:sp>
      <p:pic>
        <p:nvPicPr>
          <p:cNvPr id="11" name="Picture 44" descr="http://photos2.fotosearch.com/bthumb/FSB/FSB082/x17250346.jpg">
            <a:extLst>
              <a:ext uri="{FF2B5EF4-FFF2-40B4-BE49-F238E27FC236}">
                <a16:creationId xmlns:a16="http://schemas.microsoft.com/office/drawing/2014/main" id="{034223F0-B40E-4915-A7A0-7B91C33CC5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02" y="105192"/>
            <a:ext cx="2009435" cy="1193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3295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E93B06A7-F3FD-447C-8C2C-855CFA93002B}"/>
              </a:ext>
            </a:extLst>
          </p:cNvPr>
          <p:cNvGrpSpPr/>
          <p:nvPr/>
        </p:nvGrpSpPr>
        <p:grpSpPr>
          <a:xfrm>
            <a:off x="119269" y="0"/>
            <a:ext cx="7036982" cy="1338471"/>
            <a:chOff x="439145" y="2454684"/>
            <a:chExt cx="7036982" cy="1338471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3C763372-6D7F-4283-A29E-C614194A17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145" y="2964525"/>
              <a:ext cx="2234736" cy="3187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" name="Picture 4">
              <a:extLst>
                <a:ext uri="{FF2B5EF4-FFF2-40B4-BE49-F238E27FC236}">
                  <a16:creationId xmlns:a16="http://schemas.microsoft.com/office/drawing/2014/main" id="{AE994A97-91C2-4E50-9458-B4CC4530B8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03808" y="2454684"/>
              <a:ext cx="1772319" cy="13384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6" descr="Logo Fédération Française Handisport - Retour à l'accueil">
              <a:extLst>
                <a:ext uri="{FF2B5EF4-FFF2-40B4-BE49-F238E27FC236}">
                  <a16:creationId xmlns:a16="http://schemas.microsoft.com/office/drawing/2014/main" id="{761FDAC4-D1C3-451A-850D-77F789C5CD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8470" y="2964524"/>
              <a:ext cx="2395134" cy="318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0" descr="40 ans de défis fédération, française du sport adapté">
              <a:extLst>
                <a:ext uri="{FF2B5EF4-FFF2-40B4-BE49-F238E27FC236}">
                  <a16:creationId xmlns:a16="http://schemas.microsoft.com/office/drawing/2014/main" id="{6806E11A-F056-45D0-BCD0-5B6A990FDC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9851" y="2565747"/>
              <a:ext cx="694875" cy="797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ext Box 3">
            <a:extLst>
              <a:ext uri="{FF2B5EF4-FFF2-40B4-BE49-F238E27FC236}">
                <a16:creationId xmlns:a16="http://schemas.microsoft.com/office/drawing/2014/main" id="{9196A173-E271-42C1-B96E-8622295BA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9359" y="1338471"/>
            <a:ext cx="6408738" cy="9747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2800">
                <a:latin typeface="Comic Sans MS" panose="030F0702030302020204" pitchFamily="66" charset="0"/>
              </a:rPr>
              <a:t>Face aux troubles de l’exécution et de l’attention: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CD5E6803-2243-43F8-ACD8-5F198AB07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2630417"/>
            <a:ext cx="63373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fr-FR" altLang="fr-FR" sz="2800" b="1"/>
              <a:t>Eviter les situations de doubles tâches.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987CBF14-5308-4292-818B-DB8FD7325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3576567"/>
            <a:ext cx="63373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fr-FR" altLang="fr-FR" sz="2800" b="1" dirty="0"/>
              <a:t>Limiter au maximum les distracteurs d’environnement.</a:t>
            </a: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7B97C3CF-5743-46D8-88BA-9FA765A5F8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905277"/>
            <a:ext cx="63373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fr-FR" altLang="fr-FR" sz="2800" b="1" dirty="0"/>
              <a:t>Fournir un encadrement approprié avec des règles claires.</a:t>
            </a:r>
          </a:p>
        </p:txBody>
      </p:sp>
      <p:pic>
        <p:nvPicPr>
          <p:cNvPr id="11" name="Picture 44" descr="http://photos2.fotosearch.com/bthumb/FSB/FSB082/x17250346.jpg">
            <a:extLst>
              <a:ext uri="{FF2B5EF4-FFF2-40B4-BE49-F238E27FC236}">
                <a16:creationId xmlns:a16="http://schemas.microsoft.com/office/drawing/2014/main" id="{A2D9D52D-0397-4C64-9337-BB2289CF00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02" y="-39757"/>
            <a:ext cx="2009435" cy="1193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233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E93B06A7-F3FD-447C-8C2C-855CFA93002B}"/>
              </a:ext>
            </a:extLst>
          </p:cNvPr>
          <p:cNvGrpSpPr/>
          <p:nvPr/>
        </p:nvGrpSpPr>
        <p:grpSpPr>
          <a:xfrm>
            <a:off x="119269" y="0"/>
            <a:ext cx="7036982" cy="1338471"/>
            <a:chOff x="439145" y="2454684"/>
            <a:chExt cx="7036982" cy="1338471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3C763372-6D7F-4283-A29E-C614194A17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145" y="2964525"/>
              <a:ext cx="2234736" cy="3187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" name="Picture 4">
              <a:extLst>
                <a:ext uri="{FF2B5EF4-FFF2-40B4-BE49-F238E27FC236}">
                  <a16:creationId xmlns:a16="http://schemas.microsoft.com/office/drawing/2014/main" id="{AE994A97-91C2-4E50-9458-B4CC4530B8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03808" y="2454684"/>
              <a:ext cx="1772319" cy="13384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6" descr="Logo Fédération Française Handisport - Retour à l'accueil">
              <a:extLst>
                <a:ext uri="{FF2B5EF4-FFF2-40B4-BE49-F238E27FC236}">
                  <a16:creationId xmlns:a16="http://schemas.microsoft.com/office/drawing/2014/main" id="{761FDAC4-D1C3-451A-850D-77F789C5CD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8470" y="2964524"/>
              <a:ext cx="2395134" cy="318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0" descr="40 ans de défis fédération, française du sport adapté">
              <a:extLst>
                <a:ext uri="{FF2B5EF4-FFF2-40B4-BE49-F238E27FC236}">
                  <a16:creationId xmlns:a16="http://schemas.microsoft.com/office/drawing/2014/main" id="{6806E11A-F056-45D0-BCD0-5B6A990FDC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9851" y="2565747"/>
              <a:ext cx="694875" cy="797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ext Box 3">
            <a:extLst>
              <a:ext uri="{FF2B5EF4-FFF2-40B4-BE49-F238E27FC236}">
                <a16:creationId xmlns:a16="http://schemas.microsoft.com/office/drawing/2014/main" id="{8278E9A8-78A8-4D94-9E6E-5431F0C7B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426777"/>
            <a:ext cx="63373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fr-FR" altLang="fr-FR" sz="2800" dirty="0"/>
              <a:t>Automatisation des tâches par la pratique, et la « </a:t>
            </a:r>
            <a:r>
              <a:rPr lang="fr-FR" altLang="fr-FR" sz="2800" i="1" dirty="0" err="1"/>
              <a:t>surpratique</a:t>
            </a:r>
            <a:r>
              <a:rPr lang="fr-FR" altLang="fr-FR" sz="2800" i="1" dirty="0"/>
              <a:t> »</a:t>
            </a:r>
            <a:r>
              <a:rPr lang="fr-FR" altLang="fr-FR" sz="2800" dirty="0"/>
              <a:t>.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107DB583-75FC-41AE-AD55-63B62CE2A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3418715"/>
            <a:ext cx="66960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fr-FR" altLang="fr-FR" sz="2800" dirty="0"/>
              <a:t>Segmenter les activités en étapes simples.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520BD28D-EC3F-4FC0-9C46-A3ACCB64E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2266190"/>
            <a:ext cx="63373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fr-FR" altLang="fr-FR" sz="2800" dirty="0"/>
              <a:t>Présenter les étapes de résolution d’un problème. Une à la fois.</a:t>
            </a: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3C94C2B8-AC71-4B99-BDE2-5D7055208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579302"/>
            <a:ext cx="66960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fr-FR" altLang="fr-FR" sz="2800"/>
              <a:t>Limiter les processus d’initiatives, si risque de  production d’erreurs.</a:t>
            </a:r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28390555-F832-4A1F-AD4B-814635E37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9359" y="1241921"/>
            <a:ext cx="6408737" cy="9747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2800" b="1" dirty="0"/>
              <a:t>Face aux troubles de l’exécution et de l’attention:</a:t>
            </a:r>
          </a:p>
        </p:txBody>
      </p:sp>
      <p:pic>
        <p:nvPicPr>
          <p:cNvPr id="12" name="Picture 44" descr="http://photos2.fotosearch.com/bthumb/FSB/FSB082/x17250346.jpg">
            <a:extLst>
              <a:ext uri="{FF2B5EF4-FFF2-40B4-BE49-F238E27FC236}">
                <a16:creationId xmlns:a16="http://schemas.microsoft.com/office/drawing/2014/main" id="{25B3C0F6-F49C-46FD-963B-D60282D7BD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02" y="-39757"/>
            <a:ext cx="2009435" cy="1193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643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E93B06A7-F3FD-447C-8C2C-855CFA93002B}"/>
              </a:ext>
            </a:extLst>
          </p:cNvPr>
          <p:cNvGrpSpPr/>
          <p:nvPr/>
        </p:nvGrpSpPr>
        <p:grpSpPr>
          <a:xfrm>
            <a:off x="119269" y="0"/>
            <a:ext cx="7036982" cy="1338471"/>
            <a:chOff x="439145" y="2454684"/>
            <a:chExt cx="7036982" cy="1338471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3C763372-6D7F-4283-A29E-C614194A17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145" y="2964525"/>
              <a:ext cx="2234736" cy="3187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" name="Picture 4">
              <a:extLst>
                <a:ext uri="{FF2B5EF4-FFF2-40B4-BE49-F238E27FC236}">
                  <a16:creationId xmlns:a16="http://schemas.microsoft.com/office/drawing/2014/main" id="{AE994A97-91C2-4E50-9458-B4CC4530B8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03808" y="2454684"/>
              <a:ext cx="1772319" cy="13384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6" descr="Logo Fédération Française Handisport - Retour à l'accueil">
              <a:extLst>
                <a:ext uri="{FF2B5EF4-FFF2-40B4-BE49-F238E27FC236}">
                  <a16:creationId xmlns:a16="http://schemas.microsoft.com/office/drawing/2014/main" id="{761FDAC4-D1C3-451A-850D-77F789C5CD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8470" y="2964524"/>
              <a:ext cx="2395134" cy="318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0" descr="40 ans de défis fédération, française du sport adapté">
              <a:extLst>
                <a:ext uri="{FF2B5EF4-FFF2-40B4-BE49-F238E27FC236}">
                  <a16:creationId xmlns:a16="http://schemas.microsoft.com/office/drawing/2014/main" id="{6806E11A-F056-45D0-BCD0-5B6A990FDC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9851" y="2565747"/>
              <a:ext cx="694875" cy="797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ext Box 3">
            <a:extLst>
              <a:ext uri="{FF2B5EF4-FFF2-40B4-BE49-F238E27FC236}">
                <a16:creationId xmlns:a16="http://schemas.microsoft.com/office/drawing/2014/main" id="{F20D429C-7F34-4799-8F48-295D957A4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305949"/>
            <a:ext cx="66960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fr-FR" altLang="fr-FR" sz="3200" dirty="0"/>
              <a:t>Encourager la verbalisation des stratégies.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2FADAD14-165A-48CF-BC81-DF2FD32CA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394" y="1334399"/>
            <a:ext cx="6335712" cy="6699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3600"/>
              <a:t>Stratégies d’apprentissages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48199503-F76D-4EF5-A8BC-5B80EC65B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3674374"/>
            <a:ext cx="77041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fr-FR" altLang="fr-FR" sz="3200"/>
              <a:t>Utiliser un support visuel.(schémas, images…)</a:t>
            </a: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FDAA5C0A-F399-47A5-AC5B-7572F4059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682436"/>
            <a:ext cx="66960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fr-FR" altLang="fr-FR" sz="3200"/>
              <a:t>S’assurer du contact visuel.</a:t>
            </a:r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33B6DE44-7DEB-43D3-A4DC-43855EE6A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5690499"/>
            <a:ext cx="66960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fr-FR" altLang="fr-FR" sz="3200"/>
              <a:t>Utiliser des phrases simples et courtes.</a:t>
            </a:r>
          </a:p>
        </p:txBody>
      </p:sp>
      <p:pic>
        <p:nvPicPr>
          <p:cNvPr id="12" name="Picture 44" descr="http://photos2.fotosearch.com/bthumb/FSB/FSB082/x17250346.jpg">
            <a:extLst>
              <a:ext uri="{FF2B5EF4-FFF2-40B4-BE49-F238E27FC236}">
                <a16:creationId xmlns:a16="http://schemas.microsoft.com/office/drawing/2014/main" id="{A50199CA-708A-448E-B77A-8CF191479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02" y="-39757"/>
            <a:ext cx="2009435" cy="1193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140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E93B06A7-F3FD-447C-8C2C-855CFA93002B}"/>
              </a:ext>
            </a:extLst>
          </p:cNvPr>
          <p:cNvGrpSpPr/>
          <p:nvPr/>
        </p:nvGrpSpPr>
        <p:grpSpPr>
          <a:xfrm>
            <a:off x="119269" y="0"/>
            <a:ext cx="7036982" cy="1338471"/>
            <a:chOff x="439145" y="2454684"/>
            <a:chExt cx="7036982" cy="1338471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3C763372-6D7F-4283-A29E-C614194A17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145" y="2964525"/>
              <a:ext cx="2234736" cy="3187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" name="Picture 4">
              <a:extLst>
                <a:ext uri="{FF2B5EF4-FFF2-40B4-BE49-F238E27FC236}">
                  <a16:creationId xmlns:a16="http://schemas.microsoft.com/office/drawing/2014/main" id="{AE994A97-91C2-4E50-9458-B4CC4530B8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03808" y="2454684"/>
              <a:ext cx="1772319" cy="13384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6" descr="Logo Fédération Française Handisport - Retour à l'accueil">
              <a:extLst>
                <a:ext uri="{FF2B5EF4-FFF2-40B4-BE49-F238E27FC236}">
                  <a16:creationId xmlns:a16="http://schemas.microsoft.com/office/drawing/2014/main" id="{761FDAC4-D1C3-451A-850D-77F789C5CD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8470" y="2964524"/>
              <a:ext cx="2395134" cy="318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0" descr="40 ans de défis fédération, française du sport adapté">
              <a:extLst>
                <a:ext uri="{FF2B5EF4-FFF2-40B4-BE49-F238E27FC236}">
                  <a16:creationId xmlns:a16="http://schemas.microsoft.com/office/drawing/2014/main" id="{6806E11A-F056-45D0-BCD0-5B6A990FDC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9851" y="2565747"/>
              <a:ext cx="694875" cy="797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ext Box 4">
            <a:extLst>
              <a:ext uri="{FF2B5EF4-FFF2-40B4-BE49-F238E27FC236}">
                <a16:creationId xmlns:a16="http://schemas.microsoft.com/office/drawing/2014/main" id="{769B77D5-4422-4B7E-AD46-BB7D10C81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9863" y="2867647"/>
            <a:ext cx="77041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indent="-4572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fr-FR" altLang="fr-FR" sz="2800" dirty="0"/>
              <a:t>Répéter l’information à plusieurs reprises si besoin.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4034E536-1D47-455E-88EB-6183228DE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9863" y="4008784"/>
            <a:ext cx="66960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fr-FR" altLang="fr-FR" sz="2800" dirty="0"/>
              <a:t>Demander à la personne s’il a compris ce qu’il doit faire.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55CEBFD9-59EB-4B99-BC54-8802D72E5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9863" y="5149921"/>
            <a:ext cx="66960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fr-FR" altLang="fr-FR" sz="2800" dirty="0"/>
              <a:t>Limiter l’élaboration verbale à faire pour donner une réponse.</a:t>
            </a: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8EBB8E75-8B87-49E1-A9A9-E61BDB749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5690" y="1687721"/>
            <a:ext cx="66960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fr-FR" altLang="fr-FR" sz="2800" dirty="0"/>
              <a:t>S’assurer que ce qu’on dit est en relation directe avec le contexte immédiat.</a:t>
            </a:r>
          </a:p>
        </p:txBody>
      </p:sp>
      <p:pic>
        <p:nvPicPr>
          <p:cNvPr id="11" name="Picture 44" descr="http://photos2.fotosearch.com/bthumb/FSB/FSB082/x17250346.jpg">
            <a:extLst>
              <a:ext uri="{FF2B5EF4-FFF2-40B4-BE49-F238E27FC236}">
                <a16:creationId xmlns:a16="http://schemas.microsoft.com/office/drawing/2014/main" id="{BD273D09-3752-4F02-A1B4-FA912BF914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02" y="-39757"/>
            <a:ext cx="2009435" cy="1193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3825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E93B06A7-F3FD-447C-8C2C-855CFA93002B}"/>
              </a:ext>
            </a:extLst>
          </p:cNvPr>
          <p:cNvGrpSpPr/>
          <p:nvPr/>
        </p:nvGrpSpPr>
        <p:grpSpPr>
          <a:xfrm>
            <a:off x="119269" y="0"/>
            <a:ext cx="7036982" cy="1338471"/>
            <a:chOff x="439145" y="2454684"/>
            <a:chExt cx="7036982" cy="1338471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3C763372-6D7F-4283-A29E-C614194A17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145" y="2964525"/>
              <a:ext cx="2234736" cy="3187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" name="Picture 4">
              <a:extLst>
                <a:ext uri="{FF2B5EF4-FFF2-40B4-BE49-F238E27FC236}">
                  <a16:creationId xmlns:a16="http://schemas.microsoft.com/office/drawing/2014/main" id="{AE994A97-91C2-4E50-9458-B4CC4530B8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03808" y="2454684"/>
              <a:ext cx="1772319" cy="13384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6" descr="Logo Fédération Française Handisport - Retour à l'accueil">
              <a:extLst>
                <a:ext uri="{FF2B5EF4-FFF2-40B4-BE49-F238E27FC236}">
                  <a16:creationId xmlns:a16="http://schemas.microsoft.com/office/drawing/2014/main" id="{761FDAC4-D1C3-451A-850D-77F789C5CD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8470" y="2964524"/>
              <a:ext cx="2395134" cy="318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0" descr="40 ans de défis fédération, française du sport adapté">
              <a:extLst>
                <a:ext uri="{FF2B5EF4-FFF2-40B4-BE49-F238E27FC236}">
                  <a16:creationId xmlns:a16="http://schemas.microsoft.com/office/drawing/2014/main" id="{6806E11A-F056-45D0-BCD0-5B6A990FDC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9851" y="2565747"/>
              <a:ext cx="694875" cy="797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ext Box 3">
            <a:extLst>
              <a:ext uri="{FF2B5EF4-FFF2-40B4-BE49-F238E27FC236}">
                <a16:creationId xmlns:a16="http://schemas.microsoft.com/office/drawing/2014/main" id="{E9B6BDA9-1B67-4FD0-B309-FE4596726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323079"/>
            <a:ext cx="66960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fr-FR" altLang="fr-FR" sz="2800"/>
              <a:t>Répéter l’information à plusieurs reprises.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5751E743-3D77-4FC6-AF01-9EA908F30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691504"/>
            <a:ext cx="84248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fr-FR" altLang="fr-FR" sz="2800"/>
              <a:t>Utiliser des situations de rappel, de reconnaissance.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51CCCC0C-FB02-4647-ABB5-AD85C37E4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626541"/>
            <a:ext cx="7840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fr-FR" altLang="fr-FR" sz="2800" dirty="0"/>
              <a:t>Développer des stratégies d’apprentissage.(réfléchir aux mots, à l’orga, au temps de la séance…)</a:t>
            </a: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58EE86F9-3D88-4EF6-945A-8D713A1BC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5283891"/>
            <a:ext cx="669607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fr-FR" altLang="fr-FR" sz="2800"/>
              <a:t>Traiter les infos dans plusieurs modalités à la fois.(audito-verbale et visuelle).</a:t>
            </a:r>
          </a:p>
        </p:txBody>
      </p:sp>
      <p:pic>
        <p:nvPicPr>
          <p:cNvPr id="12" name="Picture 44" descr="http://photos2.fotosearch.com/bthumb/FSB/FSB082/x17250346.jpg">
            <a:extLst>
              <a:ext uri="{FF2B5EF4-FFF2-40B4-BE49-F238E27FC236}">
                <a16:creationId xmlns:a16="http://schemas.microsoft.com/office/drawing/2014/main" id="{09307E0C-C557-4792-BB38-9614C19802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02" y="13566"/>
            <a:ext cx="2009435" cy="1193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19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E93B06A7-F3FD-447C-8C2C-855CFA93002B}"/>
              </a:ext>
            </a:extLst>
          </p:cNvPr>
          <p:cNvGrpSpPr/>
          <p:nvPr/>
        </p:nvGrpSpPr>
        <p:grpSpPr>
          <a:xfrm>
            <a:off x="119269" y="0"/>
            <a:ext cx="7036982" cy="1338471"/>
            <a:chOff x="439145" y="2454684"/>
            <a:chExt cx="7036982" cy="1338471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3C763372-6D7F-4283-A29E-C614194A17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145" y="2964525"/>
              <a:ext cx="2234736" cy="3187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" name="Picture 4">
              <a:extLst>
                <a:ext uri="{FF2B5EF4-FFF2-40B4-BE49-F238E27FC236}">
                  <a16:creationId xmlns:a16="http://schemas.microsoft.com/office/drawing/2014/main" id="{AE994A97-91C2-4E50-9458-B4CC4530B8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03808" y="2454684"/>
              <a:ext cx="1772319" cy="13384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6" descr="Logo Fédération Française Handisport - Retour à l'accueil">
              <a:extLst>
                <a:ext uri="{FF2B5EF4-FFF2-40B4-BE49-F238E27FC236}">
                  <a16:creationId xmlns:a16="http://schemas.microsoft.com/office/drawing/2014/main" id="{761FDAC4-D1C3-451A-850D-77F789C5CD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8470" y="2964524"/>
              <a:ext cx="2395134" cy="318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0" descr="40 ans de défis fédération, française du sport adapté">
              <a:extLst>
                <a:ext uri="{FF2B5EF4-FFF2-40B4-BE49-F238E27FC236}">
                  <a16:creationId xmlns:a16="http://schemas.microsoft.com/office/drawing/2014/main" id="{6806E11A-F056-45D0-BCD0-5B6A990FDC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9851" y="2565747"/>
              <a:ext cx="694875" cy="797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" name="Picture 3">
            <a:extLst>
              <a:ext uri="{FF2B5EF4-FFF2-40B4-BE49-F238E27FC236}">
                <a16:creationId xmlns:a16="http://schemas.microsoft.com/office/drawing/2014/main" id="{65D2120E-A747-41BC-879C-315CD07DE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2" y="0"/>
            <a:ext cx="9144000" cy="704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BCC49BB5-4AE9-4AA1-B984-B15C24C490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284" y="6662346"/>
            <a:ext cx="3344542" cy="318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9083FF11-4F99-4B75-A723-C03364B90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" y="15482"/>
            <a:ext cx="1987744" cy="1535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 descr="Logo Fédération Française Handisport - Retour à l'accueil">
            <a:extLst>
              <a:ext uri="{FF2B5EF4-FFF2-40B4-BE49-F238E27FC236}">
                <a16:creationId xmlns:a16="http://schemas.microsoft.com/office/drawing/2014/main" id="{33A21C98-4EDB-418A-AFD8-CFFC0E0C7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30" y="6566297"/>
            <a:ext cx="2234736" cy="318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" descr="40 ans de défis fédération, française du sport adapté">
            <a:extLst>
              <a:ext uri="{FF2B5EF4-FFF2-40B4-BE49-F238E27FC236}">
                <a16:creationId xmlns:a16="http://schemas.microsoft.com/office/drawing/2014/main" id="{8C5DE995-E003-4CAB-8824-D47B21B42B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853" y="15482"/>
            <a:ext cx="1235045" cy="947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7168826"/>
      </p:ext>
    </p:extLst>
  </p:cSld>
  <p:clrMapOvr>
    <a:masterClrMapping/>
  </p:clrMapOvr>
</p:sld>
</file>

<file path=ppt/theme/theme1.xml><?xml version="1.0" encoding="utf-8"?>
<a:theme xmlns:a="http://schemas.openxmlformats.org/drawingml/2006/main" name="Ronds dans l’eau">
  <a:themeElements>
    <a:clrScheme name="Ronds dans l’eau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Ronds dans l’eau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onds dans l’eau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Ronds dans l’eau</Template>
  <TotalTime>11</TotalTime>
  <Words>212</Words>
  <Application>Microsoft Office PowerPoint</Application>
  <PresentationFormat>Affichage à l'écran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Comic Sans MS</vt:lpstr>
      <vt:lpstr>Tw Cen MT</vt:lpstr>
      <vt:lpstr>Wingdings</vt:lpstr>
      <vt:lpstr>Ronds dans l’eau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TomJoFlo</dc:creator>
  <cp:lastModifiedBy>TomJoFlo</cp:lastModifiedBy>
  <cp:revision>3</cp:revision>
  <dcterms:created xsi:type="dcterms:W3CDTF">2020-03-11T09:15:34Z</dcterms:created>
  <dcterms:modified xsi:type="dcterms:W3CDTF">2020-03-11T09:27:42Z</dcterms:modified>
</cp:coreProperties>
</file>